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notesMasterIdLst>
    <p:notesMasterId r:id="rId59"/>
  </p:notesMasterIdLst>
  <p:handoutMasterIdLst>
    <p:handoutMasterId r:id="rId60"/>
  </p:handoutMasterIdLst>
  <p:sldIdLst>
    <p:sldId id="258" r:id="rId4"/>
    <p:sldId id="386" r:id="rId5"/>
    <p:sldId id="293" r:id="rId6"/>
    <p:sldId id="268" r:id="rId7"/>
    <p:sldId id="392" r:id="rId8"/>
    <p:sldId id="431" r:id="rId9"/>
    <p:sldId id="394" r:id="rId10"/>
    <p:sldId id="302" r:id="rId11"/>
    <p:sldId id="391" r:id="rId12"/>
    <p:sldId id="408" r:id="rId13"/>
    <p:sldId id="363" r:id="rId14"/>
    <p:sldId id="433" r:id="rId15"/>
    <p:sldId id="416" r:id="rId16"/>
    <p:sldId id="388" r:id="rId17"/>
    <p:sldId id="313" r:id="rId18"/>
    <p:sldId id="368" r:id="rId19"/>
    <p:sldId id="419" r:id="rId20"/>
    <p:sldId id="357" r:id="rId21"/>
    <p:sldId id="369" r:id="rId22"/>
    <p:sldId id="432" r:id="rId23"/>
    <p:sldId id="292" r:id="rId24"/>
    <p:sldId id="360" r:id="rId25"/>
    <p:sldId id="389" r:id="rId26"/>
    <p:sldId id="434" r:id="rId27"/>
    <p:sldId id="411" r:id="rId28"/>
    <p:sldId id="333" r:id="rId29"/>
    <p:sldId id="398" r:id="rId30"/>
    <p:sldId id="327" r:id="rId31"/>
    <p:sldId id="399" r:id="rId32"/>
    <p:sldId id="400" r:id="rId33"/>
    <p:sldId id="421" r:id="rId34"/>
    <p:sldId id="437" r:id="rId35"/>
    <p:sldId id="438" r:id="rId36"/>
    <p:sldId id="420" r:id="rId37"/>
    <p:sldId id="428" r:id="rId38"/>
    <p:sldId id="423" r:id="rId39"/>
    <p:sldId id="424" r:id="rId40"/>
    <p:sldId id="425" r:id="rId41"/>
    <p:sldId id="429" r:id="rId42"/>
    <p:sldId id="422" r:id="rId43"/>
    <p:sldId id="426" r:id="rId44"/>
    <p:sldId id="427" r:id="rId45"/>
    <p:sldId id="413" r:id="rId46"/>
    <p:sldId id="352" r:id="rId47"/>
    <p:sldId id="350" r:id="rId48"/>
    <p:sldId id="351" r:id="rId49"/>
    <p:sldId id="409" r:id="rId50"/>
    <p:sldId id="349" r:id="rId51"/>
    <p:sldId id="417" r:id="rId52"/>
    <p:sldId id="390" r:id="rId53"/>
    <p:sldId id="435" r:id="rId54"/>
    <p:sldId id="415" r:id="rId55"/>
    <p:sldId id="378" r:id="rId56"/>
    <p:sldId id="260" r:id="rId57"/>
    <p:sldId id="28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99FF"/>
    <a:srgbClr val="FF9900"/>
    <a:srgbClr val="CC66FF"/>
    <a:srgbClr val="006600"/>
    <a:srgbClr val="688948"/>
    <a:srgbClr val="44546A"/>
    <a:srgbClr val="87A4D3"/>
    <a:srgbClr val="00A09C"/>
    <a:srgbClr val="658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76E119-16D7-41DF-868D-A076A9FC331E}" v="120" dt="2023-04-15T21:04:30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8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27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ig Davenport" userId="f6527558803c45b1" providerId="LiveId" clId="{874D04F0-9BC1-4E03-AE0B-633E37594BBA}"/>
    <pc:docChg chg="undo custSel modSld">
      <pc:chgData name="Craig Davenport" userId="f6527558803c45b1" providerId="LiveId" clId="{874D04F0-9BC1-4E03-AE0B-633E37594BBA}" dt="2023-03-27T22:45:34.262" v="50" actId="20577"/>
      <pc:docMkLst>
        <pc:docMk/>
      </pc:docMkLst>
      <pc:sldChg chg="modSp mod">
        <pc:chgData name="Craig Davenport" userId="f6527558803c45b1" providerId="LiveId" clId="{874D04F0-9BC1-4E03-AE0B-633E37594BBA}" dt="2023-03-26T21:38:25.993" v="7" actId="1076"/>
        <pc:sldMkLst>
          <pc:docMk/>
          <pc:sldMk cId="3870667995" sldId="327"/>
        </pc:sldMkLst>
        <pc:picChg chg="mod">
          <ac:chgData name="Craig Davenport" userId="f6527558803c45b1" providerId="LiveId" clId="{874D04F0-9BC1-4E03-AE0B-633E37594BBA}" dt="2023-03-26T21:38:25.993" v="7" actId="1076"/>
          <ac:picMkLst>
            <pc:docMk/>
            <pc:sldMk cId="3870667995" sldId="327"/>
            <ac:picMk id="6" creationId="{0D03E61E-B2B4-3D3F-7AB9-F4237BC882C6}"/>
          </ac:picMkLst>
        </pc:picChg>
        <pc:picChg chg="mod">
          <ac:chgData name="Craig Davenport" userId="f6527558803c45b1" providerId="LiveId" clId="{874D04F0-9BC1-4E03-AE0B-633E37594BBA}" dt="2023-03-26T21:38:21.633" v="6" actId="14100"/>
          <ac:picMkLst>
            <pc:docMk/>
            <pc:sldMk cId="3870667995" sldId="327"/>
            <ac:picMk id="14" creationId="{742CD6FB-5D0E-45CC-8636-39B8F7A84156}"/>
          </ac:picMkLst>
        </pc:picChg>
      </pc:sldChg>
      <pc:sldChg chg="modSp mod">
        <pc:chgData name="Craig Davenport" userId="f6527558803c45b1" providerId="LiveId" clId="{874D04F0-9BC1-4E03-AE0B-633E37594BBA}" dt="2023-03-26T21:37:46.653" v="5" actId="14100"/>
        <pc:sldMkLst>
          <pc:docMk/>
          <pc:sldMk cId="3070412394" sldId="333"/>
        </pc:sldMkLst>
        <pc:spChg chg="mod">
          <ac:chgData name="Craig Davenport" userId="f6527558803c45b1" providerId="LiveId" clId="{874D04F0-9BC1-4E03-AE0B-633E37594BBA}" dt="2023-03-26T21:37:39.200" v="4" actId="14100"/>
          <ac:spMkLst>
            <pc:docMk/>
            <pc:sldMk cId="3070412394" sldId="333"/>
            <ac:spMk id="19" creationId="{5AE7A1EC-B246-439A-B7EB-789A8191F0D1}"/>
          </ac:spMkLst>
        </pc:spChg>
        <pc:spChg chg="mod">
          <ac:chgData name="Craig Davenport" userId="f6527558803c45b1" providerId="LiveId" clId="{874D04F0-9BC1-4E03-AE0B-633E37594BBA}" dt="2023-03-26T21:37:46.653" v="5" actId="14100"/>
          <ac:spMkLst>
            <pc:docMk/>
            <pc:sldMk cId="3070412394" sldId="333"/>
            <ac:spMk id="20" creationId="{B27333B0-2EDC-4F7A-B600-9407292F6ECD}"/>
          </ac:spMkLst>
        </pc:spChg>
      </pc:sldChg>
      <pc:sldChg chg="modSp mod">
        <pc:chgData name="Craig Davenport" userId="f6527558803c45b1" providerId="LiveId" clId="{874D04F0-9BC1-4E03-AE0B-633E37594BBA}" dt="2023-03-26T21:34:15.751" v="1" actId="1076"/>
        <pc:sldMkLst>
          <pc:docMk/>
          <pc:sldMk cId="445857773" sldId="392"/>
        </pc:sldMkLst>
        <pc:spChg chg="mod">
          <ac:chgData name="Craig Davenport" userId="f6527558803c45b1" providerId="LiveId" clId="{874D04F0-9BC1-4E03-AE0B-633E37594BBA}" dt="2023-03-26T21:34:15.751" v="1" actId="1076"/>
          <ac:spMkLst>
            <pc:docMk/>
            <pc:sldMk cId="445857773" sldId="392"/>
            <ac:spMk id="3" creationId="{00000000-0000-0000-0000-000000000000}"/>
          </ac:spMkLst>
        </pc:spChg>
      </pc:sldChg>
      <pc:sldChg chg="modSp mod">
        <pc:chgData name="Craig Davenport" userId="f6527558803c45b1" providerId="LiveId" clId="{874D04F0-9BC1-4E03-AE0B-633E37594BBA}" dt="2023-03-26T21:38:32.899" v="8" actId="14100"/>
        <pc:sldMkLst>
          <pc:docMk/>
          <pc:sldMk cId="786992437" sldId="399"/>
        </pc:sldMkLst>
        <pc:picChg chg="mod">
          <ac:chgData name="Craig Davenport" userId="f6527558803c45b1" providerId="LiveId" clId="{874D04F0-9BC1-4E03-AE0B-633E37594BBA}" dt="2023-03-26T21:38:32.899" v="8" actId="14100"/>
          <ac:picMkLst>
            <pc:docMk/>
            <pc:sldMk cId="786992437" sldId="399"/>
            <ac:picMk id="14" creationId="{742CD6FB-5D0E-45CC-8636-39B8F7A84156}"/>
          </ac:picMkLst>
        </pc:picChg>
      </pc:sldChg>
      <pc:sldChg chg="modSp mod">
        <pc:chgData name="Craig Davenport" userId="f6527558803c45b1" providerId="LiveId" clId="{874D04F0-9BC1-4E03-AE0B-633E37594BBA}" dt="2023-03-26T21:36:37.406" v="3" actId="14100"/>
        <pc:sldMkLst>
          <pc:docMk/>
          <pc:sldMk cId="122125624" sldId="419"/>
        </pc:sldMkLst>
        <pc:spChg chg="mod">
          <ac:chgData name="Craig Davenport" userId="f6527558803c45b1" providerId="LiveId" clId="{874D04F0-9BC1-4E03-AE0B-633E37594BBA}" dt="2023-03-26T21:36:31.281" v="2" actId="14100"/>
          <ac:spMkLst>
            <pc:docMk/>
            <pc:sldMk cId="122125624" sldId="419"/>
            <ac:spMk id="20" creationId="{36ED13DA-83FA-C354-41A3-6D82CD87E8D0}"/>
          </ac:spMkLst>
        </pc:spChg>
        <pc:spChg chg="mod">
          <ac:chgData name="Craig Davenport" userId="f6527558803c45b1" providerId="LiveId" clId="{874D04F0-9BC1-4E03-AE0B-633E37594BBA}" dt="2023-03-26T21:36:37.406" v="3" actId="14100"/>
          <ac:spMkLst>
            <pc:docMk/>
            <pc:sldMk cId="122125624" sldId="419"/>
            <ac:spMk id="23" creationId="{DEEECE80-B024-F831-0BDD-F850D9FAD826}"/>
          </ac:spMkLst>
        </pc:spChg>
      </pc:sldChg>
      <pc:sldChg chg="modSp mod">
        <pc:chgData name="Craig Davenport" userId="f6527558803c45b1" providerId="LiveId" clId="{874D04F0-9BC1-4E03-AE0B-633E37594BBA}" dt="2023-03-27T22:43:16.177" v="48" actId="6549"/>
        <pc:sldMkLst>
          <pc:docMk/>
          <pc:sldMk cId="4025535632" sldId="420"/>
        </pc:sldMkLst>
        <pc:spChg chg="mod">
          <ac:chgData name="Craig Davenport" userId="f6527558803c45b1" providerId="LiveId" clId="{874D04F0-9BC1-4E03-AE0B-633E37594BBA}" dt="2023-03-26T21:46:34.573" v="43" actId="1076"/>
          <ac:spMkLst>
            <pc:docMk/>
            <pc:sldMk cId="4025535632" sldId="420"/>
            <ac:spMk id="8" creationId="{CF29BEBB-32CB-4208-8699-6F4E59747057}"/>
          </ac:spMkLst>
        </pc:spChg>
        <pc:spChg chg="mod">
          <ac:chgData name="Craig Davenport" userId="f6527558803c45b1" providerId="LiveId" clId="{874D04F0-9BC1-4E03-AE0B-633E37594BBA}" dt="2023-03-26T21:45:31.361" v="38" actId="1076"/>
          <ac:spMkLst>
            <pc:docMk/>
            <pc:sldMk cId="4025535632" sldId="420"/>
            <ac:spMk id="17" creationId="{6B83F980-27FD-4D7C-93F0-3328CB9123FD}"/>
          </ac:spMkLst>
        </pc:spChg>
        <pc:spChg chg="mod">
          <ac:chgData name="Craig Davenport" userId="f6527558803c45b1" providerId="LiveId" clId="{874D04F0-9BC1-4E03-AE0B-633E37594BBA}" dt="2023-03-26T21:46:23.446" v="42" actId="1076"/>
          <ac:spMkLst>
            <pc:docMk/>
            <pc:sldMk cId="4025535632" sldId="420"/>
            <ac:spMk id="18" creationId="{09EA3A67-5D79-4D8A-9517-3553E25AC591}"/>
          </ac:spMkLst>
        </pc:spChg>
        <pc:spChg chg="mod">
          <ac:chgData name="Craig Davenport" userId="f6527558803c45b1" providerId="LiveId" clId="{874D04F0-9BC1-4E03-AE0B-633E37594BBA}" dt="2023-03-26T21:46:04.099" v="41" actId="1076"/>
          <ac:spMkLst>
            <pc:docMk/>
            <pc:sldMk cId="4025535632" sldId="420"/>
            <ac:spMk id="19" creationId="{5AE7A1EC-B246-439A-B7EB-789A8191F0D1}"/>
          </ac:spMkLst>
        </pc:spChg>
        <pc:spChg chg="mod">
          <ac:chgData name="Craig Davenport" userId="f6527558803c45b1" providerId="LiveId" clId="{874D04F0-9BC1-4E03-AE0B-633E37594BBA}" dt="2023-03-27T22:43:16.177" v="48" actId="6549"/>
          <ac:spMkLst>
            <pc:docMk/>
            <pc:sldMk cId="4025535632" sldId="420"/>
            <ac:spMk id="24" creationId="{27884287-4441-B26F-EA44-53077B3840BD}"/>
          </ac:spMkLst>
        </pc:spChg>
      </pc:sldChg>
      <pc:sldChg chg="delSp modSp mod">
        <pc:chgData name="Craig Davenport" userId="f6527558803c45b1" providerId="LiveId" clId="{874D04F0-9BC1-4E03-AE0B-633E37594BBA}" dt="2023-03-26T21:42:53.470" v="25" actId="207"/>
        <pc:sldMkLst>
          <pc:docMk/>
          <pc:sldMk cId="2764599329" sldId="421"/>
        </pc:sldMkLst>
        <pc:spChg chg="del">
          <ac:chgData name="Craig Davenport" userId="f6527558803c45b1" providerId="LiveId" clId="{874D04F0-9BC1-4E03-AE0B-633E37594BBA}" dt="2023-03-26T21:39:40.322" v="10" actId="478"/>
          <ac:spMkLst>
            <pc:docMk/>
            <pc:sldMk cId="2764599329" sldId="421"/>
            <ac:spMk id="9" creationId="{00000000-0000-0000-0000-000000000000}"/>
          </ac:spMkLst>
        </pc:spChg>
        <pc:spChg chg="mod">
          <ac:chgData name="Craig Davenport" userId="f6527558803c45b1" providerId="LiveId" clId="{874D04F0-9BC1-4E03-AE0B-633E37594BBA}" dt="2023-03-26T21:41:42.803" v="23" actId="1076"/>
          <ac:spMkLst>
            <pc:docMk/>
            <pc:sldMk cId="2764599329" sldId="421"/>
            <ac:spMk id="10" creationId="{570EE4CB-3398-4D6F-AAF5-02A02470B3C5}"/>
          </ac:spMkLst>
        </pc:spChg>
        <pc:spChg chg="mod">
          <ac:chgData name="Craig Davenport" userId="f6527558803c45b1" providerId="LiveId" clId="{874D04F0-9BC1-4E03-AE0B-633E37594BBA}" dt="2023-03-26T21:42:53.470" v="25" actId="207"/>
          <ac:spMkLst>
            <pc:docMk/>
            <pc:sldMk cId="2764599329" sldId="421"/>
            <ac:spMk id="13" creationId="{00000000-0000-0000-0000-000000000000}"/>
          </ac:spMkLst>
        </pc:spChg>
        <pc:picChg chg="del">
          <ac:chgData name="Craig Davenport" userId="f6527558803c45b1" providerId="LiveId" clId="{874D04F0-9BC1-4E03-AE0B-633E37594BBA}" dt="2023-03-26T21:40:54.201" v="13" actId="478"/>
          <ac:picMkLst>
            <pc:docMk/>
            <pc:sldMk cId="2764599329" sldId="421"/>
            <ac:picMk id="11" creationId="{B6706078-C6BC-794E-83DC-5088CEDF465A}"/>
          </ac:picMkLst>
        </pc:picChg>
        <pc:picChg chg="mod">
          <ac:chgData name="Craig Davenport" userId="f6527558803c45b1" providerId="LiveId" clId="{874D04F0-9BC1-4E03-AE0B-633E37594BBA}" dt="2023-03-26T21:41:33.151" v="22" actId="14100"/>
          <ac:picMkLst>
            <pc:docMk/>
            <pc:sldMk cId="2764599329" sldId="421"/>
            <ac:picMk id="12" creationId="{785EF537-A171-2C82-54D5-DE5A3183A034}"/>
          </ac:picMkLst>
        </pc:picChg>
        <pc:picChg chg="mod">
          <ac:chgData name="Craig Davenport" userId="f6527558803c45b1" providerId="LiveId" clId="{874D04F0-9BC1-4E03-AE0B-633E37594BBA}" dt="2023-03-26T21:41:08.934" v="16" actId="1076"/>
          <ac:picMkLst>
            <pc:docMk/>
            <pc:sldMk cId="2764599329" sldId="421"/>
            <ac:picMk id="14" creationId="{742CD6FB-5D0E-45CC-8636-39B8F7A84156}"/>
          </ac:picMkLst>
        </pc:picChg>
        <pc:picChg chg="del">
          <ac:chgData name="Craig Davenport" userId="f6527558803c45b1" providerId="LiveId" clId="{874D04F0-9BC1-4E03-AE0B-633E37594BBA}" dt="2023-03-26T21:40:33.259" v="12" actId="478"/>
          <ac:picMkLst>
            <pc:docMk/>
            <pc:sldMk cId="2764599329" sldId="421"/>
            <ac:picMk id="15" creationId="{0ECB7446-73F1-BC7F-CE59-B7B45CC5FD4B}"/>
          </ac:picMkLst>
        </pc:picChg>
      </pc:sldChg>
      <pc:sldChg chg="modSp mod">
        <pc:chgData name="Craig Davenport" userId="f6527558803c45b1" providerId="LiveId" clId="{874D04F0-9BC1-4E03-AE0B-633E37594BBA}" dt="2023-03-27T22:45:34.262" v="50" actId="20577"/>
        <pc:sldMkLst>
          <pc:docMk/>
          <pc:sldMk cId="1933476766" sldId="426"/>
        </pc:sldMkLst>
        <pc:spChg chg="mod">
          <ac:chgData name="Craig Davenport" userId="f6527558803c45b1" providerId="LiveId" clId="{874D04F0-9BC1-4E03-AE0B-633E37594BBA}" dt="2023-03-27T22:45:34.262" v="50" actId="20577"/>
          <ac:spMkLst>
            <pc:docMk/>
            <pc:sldMk cId="1933476766" sldId="426"/>
            <ac:spMk id="19" creationId="{5AE7A1EC-B246-439A-B7EB-789A8191F0D1}"/>
          </ac:spMkLst>
        </pc:spChg>
      </pc:sldChg>
      <pc:sldChg chg="addSp delSp modSp mod">
        <pc:chgData name="Craig Davenport" userId="f6527558803c45b1" providerId="LiveId" clId="{874D04F0-9BC1-4E03-AE0B-633E37594BBA}" dt="2023-03-26T21:44:57.011" v="36" actId="1076"/>
        <pc:sldMkLst>
          <pc:docMk/>
          <pc:sldMk cId="516285700" sldId="438"/>
        </pc:sldMkLst>
        <pc:spChg chg="add del mod">
          <ac:chgData name="Craig Davenport" userId="f6527558803c45b1" providerId="LiveId" clId="{874D04F0-9BC1-4E03-AE0B-633E37594BBA}" dt="2023-03-26T21:44:57.011" v="36" actId="1076"/>
          <ac:spMkLst>
            <pc:docMk/>
            <pc:sldMk cId="516285700" sldId="438"/>
            <ac:spMk id="11" creationId="{3FB3DCC2-EFDE-A00F-C646-F0E274FDC46F}"/>
          </ac:spMkLst>
        </pc:spChg>
        <pc:spChg chg="del mod">
          <ac:chgData name="Craig Davenport" userId="f6527558803c45b1" providerId="LiveId" clId="{874D04F0-9BC1-4E03-AE0B-633E37594BBA}" dt="2023-03-26T21:44:18.977" v="32" actId="478"/>
          <ac:spMkLst>
            <pc:docMk/>
            <pc:sldMk cId="516285700" sldId="438"/>
            <ac:spMk id="12" creationId="{CF07094D-5219-5955-920B-6E3A86EECD7E}"/>
          </ac:spMkLst>
        </pc:spChg>
        <pc:picChg chg="del mod">
          <ac:chgData name="Craig Davenport" userId="f6527558803c45b1" providerId="LiveId" clId="{874D04F0-9BC1-4E03-AE0B-633E37594BBA}" dt="2023-03-26T21:44:50.270" v="35" actId="478"/>
          <ac:picMkLst>
            <pc:docMk/>
            <pc:sldMk cId="516285700" sldId="438"/>
            <ac:picMk id="54" creationId="{05BBC1C0-306D-9BE9-7727-A7BC4D5FD21A}"/>
          </ac:picMkLst>
        </pc:picChg>
      </pc:sldChg>
    </pc:docChg>
  </pc:docChgLst>
  <pc:docChgLst>
    <pc:chgData name="Craig Davenport" userId="f6527558803c45b1" providerId="LiveId" clId="{3E76E119-16D7-41DF-868D-A076A9FC331E}"/>
    <pc:docChg chg="undo redo custSel addSld delSld modSld sldOrd">
      <pc:chgData name="Craig Davenport" userId="f6527558803c45b1" providerId="LiveId" clId="{3E76E119-16D7-41DF-868D-A076A9FC331E}" dt="2023-04-15T21:04:42.515" v="10211" actId="14100"/>
      <pc:docMkLst>
        <pc:docMk/>
      </pc:docMkLst>
      <pc:sldChg chg="modSp mod">
        <pc:chgData name="Craig Davenport" userId="f6527558803c45b1" providerId="LiveId" clId="{3E76E119-16D7-41DF-868D-A076A9FC331E}" dt="2023-03-05T16:22:57.812" v="6" actId="1076"/>
        <pc:sldMkLst>
          <pc:docMk/>
          <pc:sldMk cId="2276147384" sldId="258"/>
        </pc:sldMkLst>
        <pc:spChg chg="mod">
          <ac:chgData name="Craig Davenport" userId="f6527558803c45b1" providerId="LiveId" clId="{3E76E119-16D7-41DF-868D-A076A9FC331E}" dt="2023-03-05T16:22:57.240" v="5" actId="255"/>
          <ac:spMkLst>
            <pc:docMk/>
            <pc:sldMk cId="2276147384" sldId="258"/>
            <ac:spMk id="2" creationId="{3769CA44-A446-4EEC-B3FE-27B80F9877A8}"/>
          </ac:spMkLst>
        </pc:spChg>
        <pc:spChg chg="mod">
          <ac:chgData name="Craig Davenport" userId="f6527558803c45b1" providerId="LiveId" clId="{3E76E119-16D7-41DF-868D-A076A9FC331E}" dt="2023-03-05T16:22:57.812" v="6" actId="1076"/>
          <ac:spMkLst>
            <pc:docMk/>
            <pc:sldMk cId="2276147384" sldId="258"/>
            <ac:spMk id="8" creationId="{00000000-0000-0000-0000-000000000000}"/>
          </ac:spMkLst>
        </pc:spChg>
      </pc:sldChg>
      <pc:sldChg chg="modSp mod">
        <pc:chgData name="Craig Davenport" userId="f6527558803c45b1" providerId="LiveId" clId="{3E76E119-16D7-41DF-868D-A076A9FC331E}" dt="2023-03-12T21:39:24.434" v="5857" actId="6549"/>
        <pc:sldMkLst>
          <pc:docMk/>
          <pc:sldMk cId="1573637786" sldId="268"/>
        </pc:sldMkLst>
        <pc:spChg chg="mod">
          <ac:chgData name="Craig Davenport" userId="f6527558803c45b1" providerId="LiveId" clId="{3E76E119-16D7-41DF-868D-A076A9FC331E}" dt="2023-03-12T19:53:18.058" v="5024" actId="6549"/>
          <ac:spMkLst>
            <pc:docMk/>
            <pc:sldMk cId="1573637786" sldId="268"/>
            <ac:spMk id="5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1:39:24.434" v="5857" actId="6549"/>
          <ac:spMkLst>
            <pc:docMk/>
            <pc:sldMk cId="1573637786" sldId="268"/>
            <ac:spMk id="25" creationId="{9DDBF0C8-462F-4233-B972-16531B8D7B0F}"/>
          </ac:spMkLst>
        </pc:spChg>
        <pc:spChg chg="mod">
          <ac:chgData name="Craig Davenport" userId="f6527558803c45b1" providerId="LiveId" clId="{3E76E119-16D7-41DF-868D-A076A9FC331E}" dt="2023-03-12T19:50:33.267" v="4994" actId="6549"/>
          <ac:spMkLst>
            <pc:docMk/>
            <pc:sldMk cId="1573637786" sldId="268"/>
            <ac:spMk id="30" creationId="{7E6B2D9F-9F7F-4031-BEBC-EEA6B00F4717}"/>
          </ac:spMkLst>
        </pc:spChg>
      </pc:sldChg>
      <pc:sldChg chg="addSp modSp del mod">
        <pc:chgData name="Craig Davenport" userId="f6527558803c45b1" providerId="LiveId" clId="{3E76E119-16D7-41DF-868D-A076A9FC331E}" dt="2023-03-05T19:49:06.934" v="2311" actId="47"/>
        <pc:sldMkLst>
          <pc:docMk/>
          <pc:sldMk cId="3455158263" sldId="269"/>
        </pc:sldMkLst>
        <pc:spChg chg="mod">
          <ac:chgData name="Craig Davenport" userId="f6527558803c45b1" providerId="LiveId" clId="{3E76E119-16D7-41DF-868D-A076A9FC331E}" dt="2023-03-05T19:34:29.883" v="2211" actId="1076"/>
          <ac:spMkLst>
            <pc:docMk/>
            <pc:sldMk cId="3455158263" sldId="269"/>
            <ac:spMk id="3" creationId="{DAEF66BE-551E-924D-963F-B1FDE805EAD6}"/>
          </ac:spMkLst>
        </pc:spChg>
        <pc:picChg chg="mod">
          <ac:chgData name="Craig Davenport" userId="f6527558803c45b1" providerId="LiveId" clId="{3E76E119-16D7-41DF-868D-A076A9FC331E}" dt="2023-03-05T19:40:23.492" v="2224" actId="14826"/>
          <ac:picMkLst>
            <pc:docMk/>
            <pc:sldMk cId="3455158263" sldId="269"/>
            <ac:picMk id="2" creationId="{00000000-0000-0000-0000-000000000000}"/>
          </ac:picMkLst>
        </pc:picChg>
        <pc:picChg chg="add mod">
          <ac:chgData name="Craig Davenport" userId="f6527558803c45b1" providerId="LiveId" clId="{3E76E119-16D7-41DF-868D-A076A9FC331E}" dt="2023-03-05T19:34:34.054" v="2212" actId="1076"/>
          <ac:picMkLst>
            <pc:docMk/>
            <pc:sldMk cId="3455158263" sldId="269"/>
            <ac:picMk id="6" creationId="{5AF5643C-F1FA-FC7E-C720-2520BCE87BE7}"/>
          </ac:picMkLst>
        </pc:picChg>
      </pc:sldChg>
      <pc:sldChg chg="addSp delSp modSp mod">
        <pc:chgData name="Craig Davenport" userId="f6527558803c45b1" providerId="LiveId" clId="{3E76E119-16D7-41DF-868D-A076A9FC331E}" dt="2023-03-19T15:48:42.816" v="6711" actId="1076"/>
        <pc:sldMkLst>
          <pc:docMk/>
          <pc:sldMk cId="1473438950" sldId="292"/>
        </pc:sldMkLst>
        <pc:spChg chg="mod">
          <ac:chgData name="Craig Davenport" userId="f6527558803c45b1" providerId="LiveId" clId="{3E76E119-16D7-41DF-868D-A076A9FC331E}" dt="2023-03-05T21:18:40.435" v="3781" actId="20577"/>
          <ac:spMkLst>
            <pc:docMk/>
            <pc:sldMk cId="1473438950" sldId="292"/>
            <ac:spMk id="10" creationId="{62CDE1CB-7D29-41C7-A4A4-F1B5458C43B7}"/>
          </ac:spMkLst>
        </pc:spChg>
        <pc:spChg chg="mod">
          <ac:chgData name="Craig Davenport" userId="f6527558803c45b1" providerId="LiveId" clId="{3E76E119-16D7-41DF-868D-A076A9FC331E}" dt="2023-03-05T21:18:16.964" v="3720" actId="20577"/>
          <ac:spMkLst>
            <pc:docMk/>
            <pc:sldMk cId="1473438950" sldId="292"/>
            <ac:spMk id="26" creationId="{6FC4561B-11EE-6F46-827F-41EB966FB184}"/>
          </ac:spMkLst>
        </pc:spChg>
        <pc:graphicFrameChg chg="mod modGraphic">
          <ac:chgData name="Craig Davenport" userId="f6527558803c45b1" providerId="LiveId" clId="{3E76E119-16D7-41DF-868D-A076A9FC331E}" dt="2023-03-19T15:48:42.816" v="6711" actId="1076"/>
          <ac:graphicFrameMkLst>
            <pc:docMk/>
            <pc:sldMk cId="1473438950" sldId="292"/>
            <ac:graphicFrameMk id="12" creationId="{6DAE1E81-76BE-41E0-8165-DF71F143DD0F}"/>
          </ac:graphicFrameMkLst>
        </pc:graphicFrameChg>
        <pc:picChg chg="del">
          <ac:chgData name="Craig Davenport" userId="f6527558803c45b1" providerId="LiveId" clId="{3E76E119-16D7-41DF-868D-A076A9FC331E}" dt="2023-03-05T21:18:08.427" v="3710" actId="478"/>
          <ac:picMkLst>
            <pc:docMk/>
            <pc:sldMk cId="1473438950" sldId="292"/>
            <ac:picMk id="2" creationId="{00000000-0000-0000-0000-000000000000}"/>
          </ac:picMkLst>
        </pc:picChg>
        <pc:picChg chg="add mod">
          <ac:chgData name="Craig Davenport" userId="f6527558803c45b1" providerId="LiveId" clId="{3E76E119-16D7-41DF-868D-A076A9FC331E}" dt="2023-03-05T21:18:53.438" v="3783" actId="1076"/>
          <ac:picMkLst>
            <pc:docMk/>
            <pc:sldMk cId="1473438950" sldId="292"/>
            <ac:picMk id="8" creationId="{2B47700E-C121-3C34-2C47-D13298996479}"/>
          </ac:picMkLst>
        </pc:picChg>
      </pc:sldChg>
      <pc:sldChg chg="modSp add mod">
        <pc:chgData name="Craig Davenport" userId="f6527558803c45b1" providerId="LiveId" clId="{3E76E119-16D7-41DF-868D-A076A9FC331E}" dt="2023-03-12T22:50:53.282" v="5991" actId="14100"/>
        <pc:sldMkLst>
          <pc:docMk/>
          <pc:sldMk cId="3903040707" sldId="293"/>
        </pc:sldMkLst>
        <pc:spChg chg="mod">
          <ac:chgData name="Craig Davenport" userId="f6527558803c45b1" providerId="LiveId" clId="{3E76E119-16D7-41DF-868D-A076A9FC331E}" dt="2023-03-12T22:37:16.452" v="5981" actId="6549"/>
          <ac:spMkLst>
            <pc:docMk/>
            <pc:sldMk cId="3903040707" sldId="293"/>
            <ac:spMk id="11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2:37:12.969" v="5979" actId="6549"/>
          <ac:spMkLst>
            <pc:docMk/>
            <pc:sldMk cId="3903040707" sldId="293"/>
            <ac:spMk id="12" creationId="{00000000-0000-0000-0000-000000000000}"/>
          </ac:spMkLst>
        </pc:spChg>
        <pc:picChg chg="mod">
          <ac:chgData name="Craig Davenport" userId="f6527558803c45b1" providerId="LiveId" clId="{3E76E119-16D7-41DF-868D-A076A9FC331E}" dt="2023-03-12T22:50:53.282" v="5991" actId="14100"/>
          <ac:picMkLst>
            <pc:docMk/>
            <pc:sldMk cId="3903040707" sldId="293"/>
            <ac:picMk id="16" creationId="{B2A98D80-9C9F-42A8-882A-E1B80834C211}"/>
          </ac:picMkLst>
        </pc:picChg>
      </pc:sldChg>
      <pc:sldChg chg="del">
        <pc:chgData name="Craig Davenport" userId="f6527558803c45b1" providerId="LiveId" clId="{3E76E119-16D7-41DF-868D-A076A9FC331E}" dt="2023-03-19T17:51:33.355" v="9325" actId="47"/>
        <pc:sldMkLst>
          <pc:docMk/>
          <pc:sldMk cId="1173889898" sldId="294"/>
        </pc:sldMkLst>
      </pc:sldChg>
      <pc:sldChg chg="modSp mod">
        <pc:chgData name="Craig Davenport" userId="f6527558803c45b1" providerId="LiveId" clId="{3E76E119-16D7-41DF-868D-A076A9FC331E}" dt="2023-03-12T22:28:46.683" v="5904" actId="6549"/>
        <pc:sldMkLst>
          <pc:docMk/>
          <pc:sldMk cId="1643643041" sldId="302"/>
        </pc:sldMkLst>
        <pc:graphicFrameChg chg="modGraphic">
          <ac:chgData name="Craig Davenport" userId="f6527558803c45b1" providerId="LiveId" clId="{3E76E119-16D7-41DF-868D-A076A9FC331E}" dt="2023-03-12T22:28:46.683" v="5904" actId="6549"/>
          <ac:graphicFrameMkLst>
            <pc:docMk/>
            <pc:sldMk cId="1643643041" sldId="302"/>
            <ac:graphicFrameMk id="2" creationId="{5AE315BC-8229-4B32-AB88-97804AB3A883}"/>
          </ac:graphicFrameMkLst>
        </pc:graphicFrameChg>
      </pc:sldChg>
      <pc:sldChg chg="modAnim">
        <pc:chgData name="Craig Davenport" userId="f6527558803c45b1" providerId="LiveId" clId="{3E76E119-16D7-41DF-868D-A076A9FC331E}" dt="2023-04-09T14:23:09.576" v="10179"/>
        <pc:sldMkLst>
          <pc:docMk/>
          <pc:sldMk cId="1946257194" sldId="313"/>
        </pc:sldMkLst>
      </pc:sldChg>
      <pc:sldChg chg="addSp delSp modSp del mod">
        <pc:chgData name="Craig Davenport" userId="f6527558803c45b1" providerId="LiveId" clId="{3E76E119-16D7-41DF-868D-A076A9FC331E}" dt="2023-03-12T19:30:41.411" v="4878" actId="47"/>
        <pc:sldMkLst>
          <pc:docMk/>
          <pc:sldMk cId="247629996" sldId="320"/>
        </pc:sldMkLst>
        <pc:spChg chg="add mod">
          <ac:chgData name="Craig Davenport" userId="f6527558803c45b1" providerId="LiveId" clId="{3E76E119-16D7-41DF-868D-A076A9FC331E}" dt="2023-03-05T19:29:09.616" v="2148" actId="1076"/>
          <ac:spMkLst>
            <pc:docMk/>
            <pc:sldMk cId="247629996" sldId="320"/>
            <ac:spMk id="7" creationId="{D014484C-B3FF-193E-4CD0-C9ED31A2E2EA}"/>
          </ac:spMkLst>
        </pc:spChg>
        <pc:spChg chg="add mod">
          <ac:chgData name="Craig Davenport" userId="f6527558803c45b1" providerId="LiveId" clId="{3E76E119-16D7-41DF-868D-A076A9FC331E}" dt="2023-03-05T19:29:25.863" v="2150" actId="1076"/>
          <ac:spMkLst>
            <pc:docMk/>
            <pc:sldMk cId="247629996" sldId="320"/>
            <ac:spMk id="8" creationId="{120F37A0-7B42-B863-9E6C-E8AE459B349A}"/>
          </ac:spMkLst>
        </pc:spChg>
        <pc:spChg chg="add mod">
          <ac:chgData name="Craig Davenport" userId="f6527558803c45b1" providerId="LiveId" clId="{3E76E119-16D7-41DF-868D-A076A9FC331E}" dt="2023-03-05T19:29:58.090" v="2155" actId="1076"/>
          <ac:spMkLst>
            <pc:docMk/>
            <pc:sldMk cId="247629996" sldId="320"/>
            <ac:spMk id="9" creationId="{9675502D-5CBF-C19F-4699-F9E2F5EC3FF2}"/>
          </ac:spMkLst>
        </pc:spChg>
        <pc:spChg chg="mod">
          <ac:chgData name="Craig Davenport" userId="f6527558803c45b1" providerId="LiveId" clId="{3E76E119-16D7-41DF-868D-A076A9FC331E}" dt="2023-03-05T19:39:02.895" v="2217" actId="207"/>
          <ac:spMkLst>
            <pc:docMk/>
            <pc:sldMk cId="247629996" sldId="320"/>
            <ac:spMk id="73" creationId="{ED30F1AB-829F-A344-B924-DA1A9A05FA96}"/>
          </ac:spMkLst>
        </pc:spChg>
        <pc:picChg chg="del">
          <ac:chgData name="Craig Davenport" userId="f6527558803c45b1" providerId="LiveId" clId="{3E76E119-16D7-41DF-868D-A076A9FC331E}" dt="2023-03-05T19:28:00.262" v="2129" actId="478"/>
          <ac:picMkLst>
            <pc:docMk/>
            <pc:sldMk cId="247629996" sldId="320"/>
            <ac:picMk id="3" creationId="{9530452A-DDB4-4FE5-AAF6-1D6B99A0F0F7}"/>
          </ac:picMkLst>
        </pc:picChg>
        <pc:picChg chg="add mod">
          <ac:chgData name="Craig Davenport" userId="f6527558803c45b1" providerId="LiveId" clId="{3E76E119-16D7-41DF-868D-A076A9FC331E}" dt="2023-03-05T19:28:17.129" v="2132" actId="1076"/>
          <ac:picMkLst>
            <pc:docMk/>
            <pc:sldMk cId="247629996" sldId="320"/>
            <ac:picMk id="6" creationId="{70F9709D-FED4-1EEA-2D69-FBD8AA7903A6}"/>
          </ac:picMkLst>
        </pc:picChg>
        <pc:picChg chg="add del mod">
          <ac:chgData name="Craig Davenport" userId="f6527558803c45b1" providerId="LiveId" clId="{3E76E119-16D7-41DF-868D-A076A9FC331E}" dt="2023-03-05T19:42:21.561" v="2257" actId="14100"/>
          <ac:picMkLst>
            <pc:docMk/>
            <pc:sldMk cId="247629996" sldId="320"/>
            <ac:picMk id="19" creationId="{00000000-0000-0000-0000-000000000000}"/>
          </ac:picMkLst>
        </pc:picChg>
      </pc:sldChg>
      <pc:sldChg chg="addSp delSp modSp del mod">
        <pc:chgData name="Craig Davenport" userId="f6527558803c45b1" providerId="LiveId" clId="{3E76E119-16D7-41DF-868D-A076A9FC331E}" dt="2023-03-05T21:57:55.486" v="4685" actId="47"/>
        <pc:sldMkLst>
          <pc:docMk/>
          <pc:sldMk cId="1940104891" sldId="323"/>
        </pc:sldMkLst>
        <pc:picChg chg="add mod">
          <ac:chgData name="Craig Davenport" userId="f6527558803c45b1" providerId="LiveId" clId="{3E76E119-16D7-41DF-868D-A076A9FC331E}" dt="2023-03-05T19:25:43.429" v="2093" actId="1076"/>
          <ac:picMkLst>
            <pc:docMk/>
            <pc:sldMk cId="1940104891" sldId="323"/>
            <ac:picMk id="3" creationId="{2074E36A-7594-15DC-5B51-992A13A5FF7A}"/>
          </ac:picMkLst>
        </pc:picChg>
        <pc:picChg chg="del">
          <ac:chgData name="Craig Davenport" userId="f6527558803c45b1" providerId="LiveId" clId="{3E76E119-16D7-41DF-868D-A076A9FC331E}" dt="2023-03-05T19:25:07.121" v="2086" actId="478"/>
          <ac:picMkLst>
            <pc:docMk/>
            <pc:sldMk cId="1940104891" sldId="323"/>
            <ac:picMk id="4" creationId="{3B9443FD-F10A-4915-BDB8-DEB083B0ADB7}"/>
          </ac:picMkLst>
        </pc:picChg>
      </pc:sldChg>
      <pc:sldChg chg="addSp delSp modSp mod">
        <pc:chgData name="Craig Davenport" userId="f6527558803c45b1" providerId="LiveId" clId="{3E76E119-16D7-41DF-868D-A076A9FC331E}" dt="2023-03-12T19:43:13.519" v="4975" actId="207"/>
        <pc:sldMkLst>
          <pc:docMk/>
          <pc:sldMk cId="3870667995" sldId="327"/>
        </pc:sldMkLst>
        <pc:spChg chg="mod">
          <ac:chgData name="Craig Davenport" userId="f6527558803c45b1" providerId="LiveId" clId="{3E76E119-16D7-41DF-868D-A076A9FC331E}" dt="2023-03-12T19:43:13.519" v="4975" actId="207"/>
          <ac:spMkLst>
            <pc:docMk/>
            <pc:sldMk cId="3870667995" sldId="327"/>
            <ac:spMk id="10" creationId="{570EE4CB-3398-4D6F-AAF5-02A02470B3C5}"/>
          </ac:spMkLst>
        </pc:spChg>
        <pc:picChg chg="add del mod">
          <ac:chgData name="Craig Davenport" userId="f6527558803c45b1" providerId="LiveId" clId="{3E76E119-16D7-41DF-868D-A076A9FC331E}" dt="2023-03-05T19:04:08.752" v="1999" actId="478"/>
          <ac:picMkLst>
            <pc:docMk/>
            <pc:sldMk cId="3870667995" sldId="327"/>
            <ac:picMk id="3" creationId="{346B5988-8407-44F8-A280-D57C41B85389}"/>
          </ac:picMkLst>
        </pc:picChg>
        <pc:picChg chg="add del mod">
          <ac:chgData name="Craig Davenport" userId="f6527558803c45b1" providerId="LiveId" clId="{3E76E119-16D7-41DF-868D-A076A9FC331E}" dt="2023-03-05T19:10:10.665" v="2016" actId="478"/>
          <ac:picMkLst>
            <pc:docMk/>
            <pc:sldMk cId="3870667995" sldId="327"/>
            <ac:picMk id="4" creationId="{233F4B18-0902-E99E-280F-E4EA0BE01351}"/>
          </ac:picMkLst>
        </pc:picChg>
        <pc:picChg chg="add mod">
          <ac:chgData name="Craig Davenport" userId="f6527558803c45b1" providerId="LiveId" clId="{3E76E119-16D7-41DF-868D-A076A9FC331E}" dt="2023-03-05T19:10:08.941" v="2015" actId="1076"/>
          <ac:picMkLst>
            <pc:docMk/>
            <pc:sldMk cId="3870667995" sldId="327"/>
            <ac:picMk id="6" creationId="{0D03E61E-B2B4-3D3F-7AB9-F4237BC882C6}"/>
          </ac:picMkLst>
        </pc:picChg>
        <pc:picChg chg="mod">
          <ac:chgData name="Craig Davenport" userId="f6527558803c45b1" providerId="LiveId" clId="{3E76E119-16D7-41DF-868D-A076A9FC331E}" dt="2023-03-05T19:10:23.269" v="2019" actId="14100"/>
          <ac:picMkLst>
            <pc:docMk/>
            <pc:sldMk cId="3870667995" sldId="327"/>
            <ac:picMk id="14" creationId="{742CD6FB-5D0E-45CC-8636-39B8F7A84156}"/>
          </ac:picMkLst>
        </pc:picChg>
      </pc:sldChg>
      <pc:sldChg chg="addSp delSp modSp del mod">
        <pc:chgData name="Craig Davenport" userId="f6527558803c45b1" providerId="LiveId" clId="{3E76E119-16D7-41DF-868D-A076A9FC331E}" dt="2023-03-22T22:05:06.964" v="9541" actId="47"/>
        <pc:sldMkLst>
          <pc:docMk/>
          <pc:sldMk cId="66115152" sldId="330"/>
        </pc:sldMkLst>
        <pc:spChg chg="mod">
          <ac:chgData name="Craig Davenport" userId="f6527558803c45b1" providerId="LiveId" clId="{3E76E119-16D7-41DF-868D-A076A9FC331E}" dt="2023-03-05T19:23:42.987" v="2085" actId="1076"/>
          <ac:spMkLst>
            <pc:docMk/>
            <pc:sldMk cId="66115152" sldId="330"/>
            <ac:spMk id="13" creationId="{00000000-0000-0000-0000-000000000000}"/>
          </ac:spMkLst>
        </pc:spChg>
        <pc:picChg chg="del mod">
          <ac:chgData name="Craig Davenport" userId="f6527558803c45b1" providerId="LiveId" clId="{3E76E119-16D7-41DF-868D-A076A9FC331E}" dt="2023-03-22T21:53:55.690" v="9432" actId="478"/>
          <ac:picMkLst>
            <pc:docMk/>
            <pc:sldMk cId="66115152" sldId="330"/>
            <ac:picMk id="3" creationId="{ACB9176E-13CE-4B35-830C-6D270DA70E65}"/>
          </ac:picMkLst>
        </pc:picChg>
        <pc:picChg chg="mod">
          <ac:chgData name="Craig Davenport" userId="f6527558803c45b1" providerId="LiveId" clId="{3E76E119-16D7-41DF-868D-A076A9FC331E}" dt="2023-03-22T21:54:12.100" v="9437" actId="1076"/>
          <ac:picMkLst>
            <pc:docMk/>
            <pc:sldMk cId="66115152" sldId="330"/>
            <ac:picMk id="6" creationId="{85D4EF47-EBDB-4CBD-81DE-00285B99D370}"/>
          </ac:picMkLst>
        </pc:picChg>
        <pc:picChg chg="mod">
          <ac:chgData name="Craig Davenport" userId="f6527558803c45b1" providerId="LiveId" clId="{3E76E119-16D7-41DF-868D-A076A9FC331E}" dt="2023-03-22T21:54:09.370" v="9436" actId="1076"/>
          <ac:picMkLst>
            <pc:docMk/>
            <pc:sldMk cId="66115152" sldId="330"/>
            <ac:picMk id="8" creationId="{F12DAE2A-F0AE-48B8-8EA1-12E215419020}"/>
          </ac:picMkLst>
        </pc:picChg>
        <pc:picChg chg="del">
          <ac:chgData name="Craig Davenport" userId="f6527558803c45b1" providerId="LiveId" clId="{3E76E119-16D7-41DF-868D-A076A9FC331E}" dt="2023-03-05T19:23:10.571" v="2077" actId="478"/>
          <ac:picMkLst>
            <pc:docMk/>
            <pc:sldMk cId="66115152" sldId="330"/>
            <ac:picMk id="10" creationId="{792C9C57-C0E3-49F4-AE96-32174E21A165}"/>
          </ac:picMkLst>
        </pc:picChg>
        <pc:picChg chg="del mod">
          <ac:chgData name="Craig Davenport" userId="f6527558803c45b1" providerId="LiveId" clId="{3E76E119-16D7-41DF-868D-A076A9FC331E}" dt="2023-03-22T21:53:53.330" v="9431" actId="478"/>
          <ac:picMkLst>
            <pc:docMk/>
            <pc:sldMk cId="66115152" sldId="330"/>
            <ac:picMk id="14" creationId="{742CD6FB-5D0E-45CC-8636-39B8F7A84156}"/>
          </ac:picMkLst>
        </pc:picChg>
        <pc:picChg chg="add del mod">
          <ac:chgData name="Craig Davenport" userId="f6527558803c45b1" providerId="LiveId" clId="{3E76E119-16D7-41DF-868D-A076A9FC331E}" dt="2023-03-22T21:45:00.213" v="9386" actId="478"/>
          <ac:picMkLst>
            <pc:docMk/>
            <pc:sldMk cId="66115152" sldId="330"/>
            <ac:picMk id="15" creationId="{747D877A-0B84-13C8-1376-8C0026E93CDE}"/>
          </ac:picMkLst>
        </pc:picChg>
      </pc:sldChg>
      <pc:sldChg chg="del">
        <pc:chgData name="Craig Davenport" userId="f6527558803c45b1" providerId="LiveId" clId="{3E76E119-16D7-41DF-868D-A076A9FC331E}" dt="2023-03-05T21:58:00.195" v="4688" actId="47"/>
        <pc:sldMkLst>
          <pc:docMk/>
          <pc:sldMk cId="1102571083" sldId="331"/>
        </pc:sldMkLst>
      </pc:sldChg>
      <pc:sldChg chg="addSp modSp mod ord">
        <pc:chgData name="Craig Davenport" userId="f6527558803c45b1" providerId="LiveId" clId="{3E76E119-16D7-41DF-868D-A076A9FC331E}" dt="2023-03-12T21:18:19.553" v="5831" actId="1076"/>
        <pc:sldMkLst>
          <pc:docMk/>
          <pc:sldMk cId="3070412394" sldId="333"/>
        </pc:sldMkLst>
        <pc:spChg chg="add mod">
          <ac:chgData name="Craig Davenport" userId="f6527558803c45b1" providerId="LiveId" clId="{3E76E119-16D7-41DF-868D-A076A9FC331E}" dt="2023-03-05T18:57:24.684" v="1961" actId="1076"/>
          <ac:spMkLst>
            <pc:docMk/>
            <pc:sldMk cId="3070412394" sldId="333"/>
            <ac:spMk id="10" creationId="{7678A742-9AF3-D3C1-F208-01F0BF8A9A0A}"/>
          </ac:spMkLst>
        </pc:spChg>
        <pc:spChg chg="mod">
          <ac:chgData name="Craig Davenport" userId="f6527558803c45b1" providerId="LiveId" clId="{3E76E119-16D7-41DF-868D-A076A9FC331E}" dt="2023-03-05T18:56:59.419" v="1902" actId="1076"/>
          <ac:spMkLst>
            <pc:docMk/>
            <pc:sldMk cId="3070412394" sldId="333"/>
            <ac:spMk id="16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1:18:19.553" v="5831" actId="1076"/>
          <ac:spMkLst>
            <pc:docMk/>
            <pc:sldMk cId="3070412394" sldId="333"/>
            <ac:spMk id="18" creationId="{09EA3A67-5D79-4D8A-9517-3553E25AC591}"/>
          </ac:spMkLst>
        </pc:spChg>
        <pc:spChg chg="mod">
          <ac:chgData name="Craig Davenport" userId="f6527558803c45b1" providerId="LiveId" clId="{3E76E119-16D7-41DF-868D-A076A9FC331E}" dt="2023-03-05T18:59:47.878" v="1992" actId="14100"/>
          <ac:spMkLst>
            <pc:docMk/>
            <pc:sldMk cId="3070412394" sldId="333"/>
            <ac:spMk id="19" creationId="{5AE7A1EC-B246-439A-B7EB-789A8191F0D1}"/>
          </ac:spMkLst>
        </pc:spChg>
        <pc:spChg chg="mod">
          <ac:chgData name="Craig Davenport" userId="f6527558803c45b1" providerId="LiveId" clId="{3E76E119-16D7-41DF-868D-A076A9FC331E}" dt="2023-03-05T18:55:03.884" v="1809" actId="6549"/>
          <ac:spMkLst>
            <pc:docMk/>
            <pc:sldMk cId="3070412394" sldId="333"/>
            <ac:spMk id="23" creationId="{B65BBC55-2BD6-4865-B995-105DB80823E0}"/>
          </ac:spMkLst>
        </pc:spChg>
        <pc:picChg chg="mod">
          <ac:chgData name="Craig Davenport" userId="f6527558803c45b1" providerId="LiveId" clId="{3E76E119-16D7-41DF-868D-A076A9FC331E}" dt="2023-03-12T21:18:14.861" v="5830" actId="1076"/>
          <ac:picMkLst>
            <pc:docMk/>
            <pc:sldMk cId="3070412394" sldId="333"/>
            <ac:picMk id="21" creationId="{DEB7E9FE-D81E-40E3-B576-B235675C7D1B}"/>
          </ac:picMkLst>
        </pc:picChg>
      </pc:sldChg>
      <pc:sldChg chg="modSp mod">
        <pc:chgData name="Craig Davenport" userId="f6527558803c45b1" providerId="LiveId" clId="{3E76E119-16D7-41DF-868D-A076A9FC331E}" dt="2023-03-05T20:26:00.223" v="3104" actId="6549"/>
        <pc:sldMkLst>
          <pc:docMk/>
          <pc:sldMk cId="3938906135" sldId="349"/>
        </pc:sldMkLst>
        <pc:spChg chg="mod">
          <ac:chgData name="Craig Davenport" userId="f6527558803c45b1" providerId="LiveId" clId="{3E76E119-16D7-41DF-868D-A076A9FC331E}" dt="2023-03-05T20:24:33.810" v="3028" actId="27636"/>
          <ac:spMkLst>
            <pc:docMk/>
            <pc:sldMk cId="3938906135" sldId="349"/>
            <ac:spMk id="7" creationId="{00000000-0000-0000-0000-000000000000}"/>
          </ac:spMkLst>
        </pc:spChg>
        <pc:graphicFrameChg chg="modGraphic">
          <ac:chgData name="Craig Davenport" userId="f6527558803c45b1" providerId="LiveId" clId="{3E76E119-16D7-41DF-868D-A076A9FC331E}" dt="2023-03-05T20:26:00.223" v="3104" actId="6549"/>
          <ac:graphicFrameMkLst>
            <pc:docMk/>
            <pc:sldMk cId="3938906135" sldId="349"/>
            <ac:graphicFrameMk id="10" creationId="{0E113D15-2C1B-4660-A28D-92C8E7D7D588}"/>
          </ac:graphicFrameMkLst>
        </pc:graphicFrameChg>
      </pc:sldChg>
      <pc:sldChg chg="addSp modSp mod">
        <pc:chgData name="Craig Davenport" userId="f6527558803c45b1" providerId="LiveId" clId="{3E76E119-16D7-41DF-868D-A076A9FC331E}" dt="2023-03-05T20:23:34.625" v="3012" actId="1076"/>
        <pc:sldMkLst>
          <pc:docMk/>
          <pc:sldMk cId="3921396551" sldId="350"/>
        </pc:sldMkLst>
        <pc:spChg chg="mod">
          <ac:chgData name="Craig Davenport" userId="f6527558803c45b1" providerId="LiveId" clId="{3E76E119-16D7-41DF-868D-A076A9FC331E}" dt="2023-03-05T20:18:33.880" v="2916" actId="6549"/>
          <ac:spMkLst>
            <pc:docMk/>
            <pc:sldMk cId="3921396551" sldId="350"/>
            <ac:spMk id="7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20:23:14.726" v="3010" actId="1076"/>
          <ac:spMkLst>
            <pc:docMk/>
            <pc:sldMk cId="3921396551" sldId="350"/>
            <ac:spMk id="13" creationId="{00000000-0000-0000-0000-000000000000}"/>
          </ac:spMkLst>
        </pc:spChg>
        <pc:spChg chg="add mod">
          <ac:chgData name="Craig Davenport" userId="f6527558803c45b1" providerId="LiveId" clId="{3E76E119-16D7-41DF-868D-A076A9FC331E}" dt="2023-03-05T20:23:34.625" v="3012" actId="1076"/>
          <ac:spMkLst>
            <pc:docMk/>
            <pc:sldMk cId="3921396551" sldId="350"/>
            <ac:spMk id="14" creationId="{5D381227-23E6-3275-7AD3-AFA73B14B198}"/>
          </ac:spMkLst>
        </pc:spChg>
        <pc:graphicFrameChg chg="mod modGraphic">
          <ac:chgData name="Craig Davenport" userId="f6527558803c45b1" providerId="LiveId" clId="{3E76E119-16D7-41DF-868D-A076A9FC331E}" dt="2023-03-05T20:20:13.355" v="2934" actId="1076"/>
          <ac:graphicFrameMkLst>
            <pc:docMk/>
            <pc:sldMk cId="3921396551" sldId="350"/>
            <ac:graphicFrameMk id="2" creationId="{4C8F0EFE-7D10-4750-9796-93AD175B4D20}"/>
          </ac:graphicFrameMkLst>
        </pc:graphicFrameChg>
      </pc:sldChg>
      <pc:sldChg chg="modSp mod">
        <pc:chgData name="Craig Davenport" userId="f6527558803c45b1" providerId="LiveId" clId="{3E76E119-16D7-41DF-868D-A076A9FC331E}" dt="2023-03-05T20:24:10.736" v="3016" actId="6549"/>
        <pc:sldMkLst>
          <pc:docMk/>
          <pc:sldMk cId="494360885" sldId="351"/>
        </pc:sldMkLst>
        <pc:spChg chg="mod">
          <ac:chgData name="Craig Davenport" userId="f6527558803c45b1" providerId="LiveId" clId="{3E76E119-16D7-41DF-868D-A076A9FC331E}" dt="2023-03-05T20:24:10.736" v="3016" actId="6549"/>
          <ac:spMkLst>
            <pc:docMk/>
            <pc:sldMk cId="494360885" sldId="351"/>
            <ac:spMk id="7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20:23:11.275" v="3009" actId="1076"/>
          <ac:spMkLst>
            <pc:docMk/>
            <pc:sldMk cId="494360885" sldId="351"/>
            <ac:spMk id="10" creationId="{7224E0F9-2D64-47BA-8E28-86670E936B96}"/>
          </ac:spMkLst>
        </pc:spChg>
        <pc:spChg chg="mod">
          <ac:chgData name="Craig Davenport" userId="f6527558803c45b1" providerId="LiveId" clId="{3E76E119-16D7-41DF-868D-A076A9FC331E}" dt="2023-03-05T20:23:01.616" v="3008" actId="1076"/>
          <ac:spMkLst>
            <pc:docMk/>
            <pc:sldMk cId="494360885" sldId="351"/>
            <ac:spMk id="13" creationId="{00000000-0000-0000-0000-000000000000}"/>
          </ac:spMkLst>
        </pc:spChg>
        <pc:graphicFrameChg chg="mod modGraphic">
          <ac:chgData name="Craig Davenport" userId="f6527558803c45b1" providerId="LiveId" clId="{3E76E119-16D7-41DF-868D-A076A9FC331E}" dt="2023-03-05T20:22:59.687" v="3007" actId="1076"/>
          <ac:graphicFrameMkLst>
            <pc:docMk/>
            <pc:sldMk cId="494360885" sldId="351"/>
            <ac:graphicFrameMk id="2" creationId="{4C8F0EFE-7D10-4750-9796-93AD175B4D20}"/>
          </ac:graphicFrameMkLst>
        </pc:graphicFrameChg>
      </pc:sldChg>
      <pc:sldChg chg="modSp mod ord">
        <pc:chgData name="Craig Davenport" userId="f6527558803c45b1" providerId="LiveId" clId="{3E76E119-16D7-41DF-868D-A076A9FC331E}" dt="2023-03-12T21:26:27.275" v="5855"/>
        <pc:sldMkLst>
          <pc:docMk/>
          <pc:sldMk cId="4227726486" sldId="352"/>
        </pc:sldMkLst>
        <pc:spChg chg="mod">
          <ac:chgData name="Craig Davenport" userId="f6527558803c45b1" providerId="LiveId" clId="{3E76E119-16D7-41DF-868D-A076A9FC331E}" dt="2023-03-05T20:24:18.712" v="3020" actId="6549"/>
          <ac:spMkLst>
            <pc:docMk/>
            <pc:sldMk cId="4227726486" sldId="352"/>
            <ac:spMk id="7" creationId="{00000000-0000-0000-0000-000000000000}"/>
          </ac:spMkLst>
        </pc:spChg>
      </pc:sldChg>
      <pc:sldChg chg="addSp delSp modSp del mod">
        <pc:chgData name="Craig Davenport" userId="f6527558803c45b1" providerId="LiveId" clId="{3E76E119-16D7-41DF-868D-A076A9FC331E}" dt="2023-03-05T22:03:12.376" v="4694" actId="47"/>
        <pc:sldMkLst>
          <pc:docMk/>
          <pc:sldMk cId="3168021449" sldId="354"/>
        </pc:sldMkLst>
        <pc:spChg chg="mod">
          <ac:chgData name="Craig Davenport" userId="f6527558803c45b1" providerId="LiveId" clId="{3E76E119-16D7-41DF-868D-A076A9FC331E}" dt="2023-03-05T19:26:41.752" v="2128" actId="6549"/>
          <ac:spMkLst>
            <pc:docMk/>
            <pc:sldMk cId="3168021449" sldId="354"/>
            <ac:spMk id="20" creationId="{00000000-0000-0000-0000-000000000000}"/>
          </ac:spMkLst>
        </pc:spChg>
        <pc:picChg chg="del">
          <ac:chgData name="Craig Davenport" userId="f6527558803c45b1" providerId="LiveId" clId="{3E76E119-16D7-41DF-868D-A076A9FC331E}" dt="2023-03-05T19:26:03.983" v="2094" actId="478"/>
          <ac:picMkLst>
            <pc:docMk/>
            <pc:sldMk cId="3168021449" sldId="354"/>
            <ac:picMk id="3" creationId="{5E30557B-13F5-4077-97A1-D4882920C7BC}"/>
          </ac:picMkLst>
        </pc:picChg>
        <pc:picChg chg="add mod">
          <ac:chgData name="Craig Davenport" userId="f6527558803c45b1" providerId="LiveId" clId="{3E76E119-16D7-41DF-868D-A076A9FC331E}" dt="2023-03-05T19:26:31.571" v="2096" actId="1076"/>
          <ac:picMkLst>
            <pc:docMk/>
            <pc:sldMk cId="3168021449" sldId="354"/>
            <ac:picMk id="8" creationId="{DF2F2BF5-C32C-E53E-E819-61707E42FB88}"/>
          </ac:picMkLst>
        </pc:picChg>
        <pc:picChg chg="mod">
          <ac:chgData name="Craig Davenport" userId="f6527558803c45b1" providerId="LiveId" clId="{3E76E119-16D7-41DF-868D-A076A9FC331E}" dt="2023-03-05T19:42:47.128" v="2261" actId="14100"/>
          <ac:picMkLst>
            <pc:docMk/>
            <pc:sldMk cId="3168021449" sldId="354"/>
            <ac:picMk id="19" creationId="{00000000-0000-0000-0000-000000000000}"/>
          </ac:picMkLst>
        </pc:picChg>
      </pc:sldChg>
      <pc:sldChg chg="modSp mod">
        <pc:chgData name="Craig Davenport" userId="f6527558803c45b1" providerId="LiveId" clId="{3E76E119-16D7-41DF-868D-A076A9FC331E}" dt="2023-03-05T21:35:55.808" v="3912" actId="1076"/>
        <pc:sldMkLst>
          <pc:docMk/>
          <pc:sldMk cId="3293795664" sldId="357"/>
        </pc:sldMkLst>
        <pc:spChg chg="mod">
          <ac:chgData name="Craig Davenport" userId="f6527558803c45b1" providerId="LiveId" clId="{3E76E119-16D7-41DF-868D-A076A9FC331E}" dt="2023-03-05T21:28:58.446" v="3901" actId="1076"/>
          <ac:spMkLst>
            <pc:docMk/>
            <pc:sldMk cId="3293795664" sldId="357"/>
            <ac:spMk id="6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21:35:55.808" v="3912" actId="1076"/>
          <ac:spMkLst>
            <pc:docMk/>
            <pc:sldMk cId="3293795664" sldId="357"/>
            <ac:spMk id="7" creationId="{371A7072-C7B7-BB46-876F-C9B0029BA2DA}"/>
          </ac:spMkLst>
        </pc:spChg>
        <pc:spChg chg="mod">
          <ac:chgData name="Craig Davenport" userId="f6527558803c45b1" providerId="LiveId" clId="{3E76E119-16D7-41DF-868D-A076A9FC331E}" dt="2023-03-05T21:35:38.984" v="3910" actId="1076"/>
          <ac:spMkLst>
            <pc:docMk/>
            <pc:sldMk cId="3293795664" sldId="357"/>
            <ac:spMk id="9" creationId="{00000000-0000-0000-0000-000000000000}"/>
          </ac:spMkLst>
        </pc:spChg>
        <pc:graphicFrameChg chg="mod modGraphic">
          <ac:chgData name="Craig Davenport" userId="f6527558803c45b1" providerId="LiveId" clId="{3E76E119-16D7-41DF-868D-A076A9FC331E}" dt="2023-03-05T21:35:49.357" v="3911" actId="1076"/>
          <ac:graphicFrameMkLst>
            <pc:docMk/>
            <pc:sldMk cId="3293795664" sldId="357"/>
            <ac:graphicFrameMk id="4" creationId="{E8F7A23C-43D1-47C9-904A-B2913F31ACF0}"/>
          </ac:graphicFrameMkLst>
        </pc:graphicFrameChg>
        <pc:picChg chg="mod">
          <ac:chgData name="Craig Davenport" userId="f6527558803c45b1" providerId="LiveId" clId="{3E76E119-16D7-41DF-868D-A076A9FC331E}" dt="2023-03-05T21:35:25.713" v="3909" actId="14100"/>
          <ac:picMkLst>
            <pc:docMk/>
            <pc:sldMk cId="3293795664" sldId="357"/>
            <ac:picMk id="3" creationId="{00000000-0000-0000-0000-000000000000}"/>
          </ac:picMkLst>
        </pc:picChg>
      </pc:sldChg>
      <pc:sldChg chg="delSp modSp mod ord">
        <pc:chgData name="Craig Davenport" userId="f6527558803c45b1" providerId="LiveId" clId="{3E76E119-16D7-41DF-868D-A076A9FC331E}" dt="2023-03-19T17:36:45.178" v="9138" actId="6549"/>
        <pc:sldMkLst>
          <pc:docMk/>
          <pc:sldMk cId="1193801100" sldId="360"/>
        </pc:sldMkLst>
        <pc:spChg chg="mod">
          <ac:chgData name="Craig Davenport" userId="f6527558803c45b1" providerId="LiveId" clId="{3E76E119-16D7-41DF-868D-A076A9FC331E}" dt="2023-03-05T21:52:35.505" v="4680" actId="6549"/>
          <ac:spMkLst>
            <pc:docMk/>
            <pc:sldMk cId="1193801100" sldId="360"/>
            <ac:spMk id="7" creationId="{00000000-0000-0000-0000-000000000000}"/>
          </ac:spMkLst>
        </pc:spChg>
        <pc:spChg chg="del">
          <ac:chgData name="Craig Davenport" userId="f6527558803c45b1" providerId="LiveId" clId="{3E76E119-16D7-41DF-868D-A076A9FC331E}" dt="2023-03-05T21:52:43.661" v="4682" actId="478"/>
          <ac:spMkLst>
            <pc:docMk/>
            <pc:sldMk cId="1193801100" sldId="360"/>
            <ac:spMk id="14" creationId="{6105D4F0-5D6E-4A47-B7CF-53B830D273BD}"/>
          </ac:spMkLst>
        </pc:spChg>
        <pc:spChg chg="del">
          <ac:chgData name="Craig Davenport" userId="f6527558803c45b1" providerId="LiveId" clId="{3E76E119-16D7-41DF-868D-A076A9FC331E}" dt="2023-03-05T21:52:38.421" v="4681" actId="478"/>
          <ac:spMkLst>
            <pc:docMk/>
            <pc:sldMk cId="1193801100" sldId="360"/>
            <ac:spMk id="15" creationId="{2E87313B-8D11-4932-861D-D4D6E9111ED0}"/>
          </ac:spMkLst>
        </pc:spChg>
        <pc:graphicFrameChg chg="mod modGraphic">
          <ac:chgData name="Craig Davenport" userId="f6527558803c45b1" providerId="LiveId" clId="{3E76E119-16D7-41DF-868D-A076A9FC331E}" dt="2023-03-19T17:36:45.178" v="9138" actId="6549"/>
          <ac:graphicFrameMkLst>
            <pc:docMk/>
            <pc:sldMk cId="1193801100" sldId="360"/>
            <ac:graphicFrameMk id="2" creationId="{4C8F0EFE-7D10-4750-9796-93AD175B4D20}"/>
          </ac:graphicFrameMkLst>
        </pc:graphicFrameChg>
      </pc:sldChg>
      <pc:sldChg chg="modSp add del mod">
        <pc:chgData name="Craig Davenport" userId="f6527558803c45b1" providerId="LiveId" clId="{3E76E119-16D7-41DF-868D-A076A9FC331E}" dt="2023-03-23T12:44:35.925" v="9644" actId="47"/>
        <pc:sldMkLst>
          <pc:docMk/>
          <pc:sldMk cId="4254411513" sldId="363"/>
        </pc:sldMkLst>
        <pc:spChg chg="mod">
          <ac:chgData name="Craig Davenport" userId="f6527558803c45b1" providerId="LiveId" clId="{3E76E119-16D7-41DF-868D-A076A9FC331E}" dt="2023-03-12T22:32:41.103" v="5974" actId="6549"/>
          <ac:spMkLst>
            <pc:docMk/>
            <pc:sldMk cId="4254411513" sldId="363"/>
            <ac:spMk id="10" creationId="{3BBA01ED-A359-4AFA-A531-D03D82EC4BBC}"/>
          </ac:spMkLst>
        </pc:spChg>
        <pc:graphicFrameChg chg="modGraphic">
          <ac:chgData name="Craig Davenport" userId="f6527558803c45b1" providerId="LiveId" clId="{3E76E119-16D7-41DF-868D-A076A9FC331E}" dt="2023-03-12T22:31:55.183" v="5944" actId="6549"/>
          <ac:graphicFrameMkLst>
            <pc:docMk/>
            <pc:sldMk cId="4254411513" sldId="363"/>
            <ac:graphicFrameMk id="2" creationId="{5AE315BC-8229-4B32-AB88-97804AB3A883}"/>
          </ac:graphicFrameMkLst>
        </pc:graphicFrameChg>
        <pc:graphicFrameChg chg="modGraphic">
          <ac:chgData name="Craig Davenport" userId="f6527558803c45b1" providerId="LiveId" clId="{3E76E119-16D7-41DF-868D-A076A9FC331E}" dt="2023-03-12T22:32:26.528" v="5968" actId="6549"/>
          <ac:graphicFrameMkLst>
            <pc:docMk/>
            <pc:sldMk cId="4254411513" sldId="363"/>
            <ac:graphicFrameMk id="9" creationId="{5A3FE63C-65DF-4896-8FB9-E6F581B1A5DA}"/>
          </ac:graphicFrameMkLst>
        </pc:graphicFrameChg>
      </pc:sldChg>
      <pc:sldChg chg="addSp delSp modSp mod delAnim modAnim">
        <pc:chgData name="Craig Davenport" userId="f6527558803c45b1" providerId="LiveId" clId="{3E76E119-16D7-41DF-868D-A076A9FC331E}" dt="2023-03-19T15:34:07.865" v="6552" actId="1076"/>
        <pc:sldMkLst>
          <pc:docMk/>
          <pc:sldMk cId="3399324965" sldId="368"/>
        </pc:sldMkLst>
        <pc:spChg chg="mod">
          <ac:chgData name="Craig Davenport" userId="f6527558803c45b1" providerId="LiveId" clId="{3E76E119-16D7-41DF-868D-A076A9FC331E}" dt="2023-03-05T17:26:00.232" v="829" actId="1076"/>
          <ac:spMkLst>
            <pc:docMk/>
            <pc:sldMk cId="3399324965" sldId="368"/>
            <ac:spMk id="13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5:33:49.733" v="6550" actId="14100"/>
          <ac:spMkLst>
            <pc:docMk/>
            <pc:sldMk cId="3399324965" sldId="368"/>
            <ac:spMk id="15" creationId="{2E87313B-8D11-4932-861D-D4D6E9111ED0}"/>
          </ac:spMkLst>
        </pc:spChg>
        <pc:spChg chg="mod">
          <ac:chgData name="Craig Davenport" userId="f6527558803c45b1" providerId="LiveId" clId="{3E76E119-16D7-41DF-868D-A076A9FC331E}" dt="2023-03-19T15:05:57.777" v="6285" actId="14100"/>
          <ac:spMkLst>
            <pc:docMk/>
            <pc:sldMk cId="3399324965" sldId="368"/>
            <ac:spMk id="18" creationId="{13F4D327-C6BC-4BC6-B17C-3177FFF1F950}"/>
          </ac:spMkLst>
        </pc:spChg>
        <pc:spChg chg="del">
          <ac:chgData name="Craig Davenport" userId="f6527558803c45b1" providerId="LiveId" clId="{3E76E119-16D7-41DF-868D-A076A9FC331E}" dt="2023-03-19T15:01:37.677" v="6169" actId="478"/>
          <ac:spMkLst>
            <pc:docMk/>
            <pc:sldMk cId="3399324965" sldId="368"/>
            <ac:spMk id="19" creationId="{211F7E6B-7DC9-4156-A7BF-B32C4E51313F}"/>
          </ac:spMkLst>
        </pc:spChg>
        <pc:spChg chg="add mod">
          <ac:chgData name="Craig Davenport" userId="f6527558803c45b1" providerId="LiveId" clId="{3E76E119-16D7-41DF-868D-A076A9FC331E}" dt="2023-03-19T15:34:07.865" v="6552" actId="1076"/>
          <ac:spMkLst>
            <pc:docMk/>
            <pc:sldMk cId="3399324965" sldId="368"/>
            <ac:spMk id="20" creationId="{E7817D2A-374A-26E7-20EE-9DBA5822B3EE}"/>
          </ac:spMkLst>
        </pc:spChg>
        <pc:spChg chg="mod">
          <ac:chgData name="Craig Davenport" userId="f6527558803c45b1" providerId="LiveId" clId="{3E76E119-16D7-41DF-868D-A076A9FC331E}" dt="2023-03-19T15:02:08.436" v="6175" actId="1076"/>
          <ac:spMkLst>
            <pc:docMk/>
            <pc:sldMk cId="3399324965" sldId="368"/>
            <ac:spMk id="21" creationId="{F82F16BD-F56C-4B97-9DF8-E7F52833700E}"/>
          </ac:spMkLst>
        </pc:spChg>
        <pc:spChg chg="add mod">
          <ac:chgData name="Craig Davenport" userId="f6527558803c45b1" providerId="LiveId" clId="{3E76E119-16D7-41DF-868D-A076A9FC331E}" dt="2023-03-19T15:34:02.145" v="6551" actId="1076"/>
          <ac:spMkLst>
            <pc:docMk/>
            <pc:sldMk cId="3399324965" sldId="368"/>
            <ac:spMk id="22" creationId="{7F743CC7-7487-0249-DCC0-E081546ED723}"/>
          </ac:spMkLst>
        </pc:spChg>
        <pc:graphicFrameChg chg="modGraphic">
          <ac:chgData name="Craig Davenport" userId="f6527558803c45b1" providerId="LiveId" clId="{3E76E119-16D7-41DF-868D-A076A9FC331E}" dt="2023-03-05T17:25:52.238" v="827" actId="20577"/>
          <ac:graphicFrameMkLst>
            <pc:docMk/>
            <pc:sldMk cId="3399324965" sldId="368"/>
            <ac:graphicFrameMk id="2" creationId="{4C8F0EFE-7D10-4750-9796-93AD175B4D20}"/>
          </ac:graphicFrameMkLst>
        </pc:graphicFrameChg>
        <pc:graphicFrameChg chg="del">
          <ac:chgData name="Craig Davenport" userId="f6527558803c45b1" providerId="LiveId" clId="{3E76E119-16D7-41DF-868D-A076A9FC331E}" dt="2023-03-19T15:01:41.310" v="6170" actId="478"/>
          <ac:graphicFrameMkLst>
            <pc:docMk/>
            <pc:sldMk cId="3399324965" sldId="368"/>
            <ac:graphicFrameMk id="16" creationId="{266DFBBB-DD6E-4E81-A861-C2D2E3EA74CA}"/>
          </ac:graphicFrameMkLst>
        </pc:graphicFrameChg>
        <pc:graphicFrameChg chg="mod modGraphic">
          <ac:chgData name="Craig Davenport" userId="f6527558803c45b1" providerId="LiveId" clId="{3E76E119-16D7-41DF-868D-A076A9FC331E}" dt="2023-03-19T15:32:52.246" v="6546" actId="14734"/>
          <ac:graphicFrameMkLst>
            <pc:docMk/>
            <pc:sldMk cId="3399324965" sldId="368"/>
            <ac:graphicFrameMk id="17" creationId="{ED7435BB-518E-4ED2-8594-C1D4E70F7E50}"/>
          </ac:graphicFrameMkLst>
        </pc:graphicFrameChg>
      </pc:sldChg>
      <pc:sldChg chg="modSp mod">
        <pc:chgData name="Craig Davenport" userId="f6527558803c45b1" providerId="LiveId" clId="{3E76E119-16D7-41DF-868D-A076A9FC331E}" dt="2023-03-05T21:27:32.776" v="3880" actId="1076"/>
        <pc:sldMkLst>
          <pc:docMk/>
          <pc:sldMk cId="1859816936" sldId="369"/>
        </pc:sldMkLst>
        <pc:spChg chg="mod">
          <ac:chgData name="Craig Davenport" userId="f6527558803c45b1" providerId="LiveId" clId="{3E76E119-16D7-41DF-868D-A076A9FC331E}" dt="2023-03-05T21:26:27.882" v="3868" actId="1076"/>
          <ac:spMkLst>
            <pc:docMk/>
            <pc:sldMk cId="1859816936" sldId="369"/>
            <ac:spMk id="6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21:27:26.600" v="3879" actId="1076"/>
          <ac:spMkLst>
            <pc:docMk/>
            <pc:sldMk cId="1859816936" sldId="369"/>
            <ac:spMk id="7" creationId="{371A7072-C7B7-BB46-876F-C9B0029BA2DA}"/>
          </ac:spMkLst>
        </pc:spChg>
        <pc:spChg chg="mod">
          <ac:chgData name="Craig Davenport" userId="f6527558803c45b1" providerId="LiveId" clId="{3E76E119-16D7-41DF-868D-A076A9FC331E}" dt="2023-03-05T21:27:19.067" v="3878" actId="1076"/>
          <ac:spMkLst>
            <pc:docMk/>
            <pc:sldMk cId="1859816936" sldId="369"/>
            <ac:spMk id="13" creationId="{00000000-0000-0000-0000-000000000000}"/>
          </ac:spMkLst>
        </pc:spChg>
        <pc:graphicFrameChg chg="mod modGraphic">
          <ac:chgData name="Craig Davenport" userId="f6527558803c45b1" providerId="LiveId" clId="{3E76E119-16D7-41DF-868D-A076A9FC331E}" dt="2023-03-05T21:27:32.776" v="3880" actId="1076"/>
          <ac:graphicFrameMkLst>
            <pc:docMk/>
            <pc:sldMk cId="1859816936" sldId="369"/>
            <ac:graphicFrameMk id="4" creationId="{E8F7A23C-43D1-47C9-904A-B2913F31ACF0}"/>
          </ac:graphicFrameMkLst>
        </pc:graphicFrameChg>
        <pc:picChg chg="mod">
          <ac:chgData name="Craig Davenport" userId="f6527558803c45b1" providerId="LiveId" clId="{3E76E119-16D7-41DF-868D-A076A9FC331E}" dt="2023-03-05T21:26:17.215" v="3866" actId="1076"/>
          <ac:picMkLst>
            <pc:docMk/>
            <pc:sldMk cId="1859816936" sldId="369"/>
            <ac:picMk id="3" creationId="{00000000-0000-0000-0000-000000000000}"/>
          </ac:picMkLst>
        </pc:picChg>
      </pc:sldChg>
      <pc:sldChg chg="addSp delSp modSp mod modAnim">
        <pc:chgData name="Craig Davenport" userId="f6527558803c45b1" providerId="LiveId" clId="{3E76E119-16D7-41DF-868D-A076A9FC331E}" dt="2023-03-27T22:30:17.819" v="9791"/>
        <pc:sldMkLst>
          <pc:docMk/>
          <pc:sldMk cId="2562684964" sldId="378"/>
        </pc:sldMkLst>
        <pc:spChg chg="mod">
          <ac:chgData name="Craig Davenport" userId="f6527558803c45b1" providerId="LiveId" clId="{3E76E119-16D7-41DF-868D-A076A9FC331E}" dt="2023-03-19T17:52:44.477" v="9330" actId="20577"/>
          <ac:spMkLst>
            <pc:docMk/>
            <pc:sldMk cId="2562684964" sldId="378"/>
            <ac:spMk id="2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6:54:55.599" v="8816" actId="20577"/>
          <ac:spMkLst>
            <pc:docMk/>
            <pc:sldMk cId="2562684964" sldId="378"/>
            <ac:spMk id="7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53:28.644" v="9353" actId="6549"/>
          <ac:spMkLst>
            <pc:docMk/>
            <pc:sldMk cId="2562684964" sldId="378"/>
            <ac:spMk id="13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6:55:39.062" v="8895" actId="1076"/>
          <ac:spMkLst>
            <pc:docMk/>
            <pc:sldMk cId="2562684964" sldId="378"/>
            <ac:spMk id="16" creationId="{00000000-0000-0000-0000-000000000000}"/>
          </ac:spMkLst>
        </pc:spChg>
        <pc:spChg chg="add del mod">
          <ac:chgData name="Craig Davenport" userId="f6527558803c45b1" providerId="LiveId" clId="{3E76E119-16D7-41DF-868D-A076A9FC331E}" dt="2023-03-19T16:54:40.918" v="8813" actId="14826"/>
          <ac:spMkLst>
            <pc:docMk/>
            <pc:sldMk cId="2562684964" sldId="378"/>
            <ac:spMk id="17" creationId="{2E6C9D7A-4CC3-4AA8-3FE6-727670286069}"/>
          </ac:spMkLst>
        </pc:spChg>
        <pc:spChg chg="add del mod">
          <ac:chgData name="Craig Davenport" userId="f6527558803c45b1" providerId="LiveId" clId="{3E76E119-16D7-41DF-868D-A076A9FC331E}" dt="2023-03-19T16:56:57.173" v="8897" actId="14826"/>
          <ac:spMkLst>
            <pc:docMk/>
            <pc:sldMk cId="2562684964" sldId="378"/>
            <ac:spMk id="18" creationId="{972F3589-2EDB-4B87-FB1F-59C389D239B0}"/>
          </ac:spMkLst>
        </pc:spChg>
        <pc:spChg chg="add del mod">
          <ac:chgData name="Craig Davenport" userId="f6527558803c45b1" providerId="LiveId" clId="{3E76E119-16D7-41DF-868D-A076A9FC331E}" dt="2023-03-19T17:00:16.529" v="8901" actId="14826"/>
          <ac:spMkLst>
            <pc:docMk/>
            <pc:sldMk cId="2562684964" sldId="378"/>
            <ac:spMk id="19" creationId="{BF3CEAF5-894A-AF5B-C842-DBDF9D96F4E9}"/>
          </ac:spMkLst>
        </pc:spChg>
        <pc:picChg chg="mod">
          <ac:chgData name="Craig Davenport" userId="f6527558803c45b1" providerId="LiveId" clId="{3E76E119-16D7-41DF-868D-A076A9FC331E}" dt="2023-03-19T17:07:05.746" v="8904" actId="14826"/>
          <ac:picMkLst>
            <pc:docMk/>
            <pc:sldMk cId="2562684964" sldId="378"/>
            <ac:picMk id="4" creationId="{00000000-0000-0000-0000-000000000000}"/>
          </ac:picMkLst>
        </pc:picChg>
      </pc:sldChg>
      <pc:sldChg chg="addSp modSp del mod modAnim">
        <pc:chgData name="Craig Davenport" userId="f6527558803c45b1" providerId="LiveId" clId="{3E76E119-16D7-41DF-868D-A076A9FC331E}" dt="2023-03-31T14:57:16.994" v="9792" actId="47"/>
        <pc:sldMkLst>
          <pc:docMk/>
          <pc:sldMk cId="286761387" sldId="387"/>
        </pc:sldMkLst>
        <pc:spChg chg="mod">
          <ac:chgData name="Craig Davenport" userId="f6527558803c45b1" providerId="LiveId" clId="{3E76E119-16D7-41DF-868D-A076A9FC331E}" dt="2023-03-05T16:41:58.328" v="8" actId="6549"/>
          <ac:spMkLst>
            <pc:docMk/>
            <pc:sldMk cId="286761387" sldId="387"/>
            <ac:spMk id="6" creationId="{00000000-0000-0000-0000-000000000000}"/>
          </ac:spMkLst>
        </pc:spChg>
        <pc:spChg chg="mod">
          <ac:chgData name="Craig Davenport" userId="f6527558803c45b1" providerId="LiveId" clId="{3E76E119-16D7-41DF-868D-A076A9FC331E}" dt="2023-03-22T22:09:41.247" v="9602" actId="20577"/>
          <ac:spMkLst>
            <pc:docMk/>
            <pc:sldMk cId="286761387" sldId="387"/>
            <ac:spMk id="7" creationId="{00000000-0000-0000-0000-000000000000}"/>
          </ac:spMkLst>
        </pc:spChg>
        <pc:picChg chg="add mod">
          <ac:chgData name="Craig Davenport" userId="f6527558803c45b1" providerId="LiveId" clId="{3E76E119-16D7-41DF-868D-A076A9FC331E}" dt="2023-03-22T22:09:48.271" v="9603" actId="1076"/>
          <ac:picMkLst>
            <pc:docMk/>
            <pc:sldMk cId="286761387" sldId="387"/>
            <ac:picMk id="9" creationId="{0141CBB9-2EDC-8A77-3C1A-A6D2B339423C}"/>
          </ac:picMkLst>
        </pc:picChg>
      </pc:sldChg>
      <pc:sldChg chg="modSp mod modAnim">
        <pc:chgData name="Craig Davenport" userId="f6527558803c45b1" providerId="LiveId" clId="{3E76E119-16D7-41DF-868D-A076A9FC331E}" dt="2023-03-31T15:00:56.981" v="9817" actId="20577"/>
        <pc:sldMkLst>
          <pc:docMk/>
          <pc:sldMk cId="4035112297" sldId="388"/>
        </pc:sldMkLst>
        <pc:spChg chg="mod">
          <ac:chgData name="Craig Davenport" userId="f6527558803c45b1" providerId="LiveId" clId="{3E76E119-16D7-41DF-868D-A076A9FC331E}" dt="2023-03-19T14:58:06.102" v="6122" actId="6549"/>
          <ac:spMkLst>
            <pc:docMk/>
            <pc:sldMk cId="4035112297" sldId="388"/>
            <ac:spMk id="6" creationId="{00000000-0000-0000-0000-000000000000}"/>
          </ac:spMkLst>
        </pc:spChg>
        <pc:spChg chg="mod">
          <ac:chgData name="Craig Davenport" userId="f6527558803c45b1" providerId="LiveId" clId="{3E76E119-16D7-41DF-868D-A076A9FC331E}" dt="2023-03-26T20:52:00.619" v="9696" actId="20577"/>
          <ac:spMkLst>
            <pc:docMk/>
            <pc:sldMk cId="4035112297" sldId="388"/>
            <ac:spMk id="7" creationId="{00000000-0000-0000-0000-000000000000}"/>
          </ac:spMkLst>
        </pc:spChg>
        <pc:spChg chg="mod">
          <ac:chgData name="Craig Davenport" userId="f6527558803c45b1" providerId="LiveId" clId="{3E76E119-16D7-41DF-868D-A076A9FC331E}" dt="2023-03-31T15:00:56.981" v="9817" actId="20577"/>
          <ac:spMkLst>
            <pc:docMk/>
            <pc:sldMk cId="4035112297" sldId="388"/>
            <ac:spMk id="11" creationId="{BF0A195D-AAD8-473A-891E-EE233EEA6A7F}"/>
          </ac:spMkLst>
        </pc:spChg>
      </pc:sldChg>
      <pc:sldChg chg="modSp mod">
        <pc:chgData name="Craig Davenport" userId="f6527558803c45b1" providerId="LiveId" clId="{3E76E119-16D7-41DF-868D-A076A9FC331E}" dt="2023-03-05T21:42:06.092" v="4068" actId="1076"/>
        <pc:sldMkLst>
          <pc:docMk/>
          <pc:sldMk cId="1580140969" sldId="389"/>
        </pc:sldMkLst>
        <pc:spChg chg="mod">
          <ac:chgData name="Craig Davenport" userId="f6527558803c45b1" providerId="LiveId" clId="{3E76E119-16D7-41DF-868D-A076A9FC331E}" dt="2023-03-05T21:37:36.222" v="3940" actId="6549"/>
          <ac:spMkLst>
            <pc:docMk/>
            <pc:sldMk cId="1580140969" sldId="389"/>
            <ac:spMk id="6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21:42:06.092" v="4068" actId="1076"/>
          <ac:spMkLst>
            <pc:docMk/>
            <pc:sldMk cId="1580140969" sldId="389"/>
            <ac:spMk id="7" creationId="{371A7072-C7B7-BB46-876F-C9B0029BA2DA}"/>
          </ac:spMkLst>
        </pc:spChg>
        <pc:spChg chg="mod">
          <ac:chgData name="Craig Davenport" userId="f6527558803c45b1" providerId="LiveId" clId="{3E76E119-16D7-41DF-868D-A076A9FC331E}" dt="2023-03-05T21:41:57.434" v="4066" actId="1076"/>
          <ac:spMkLst>
            <pc:docMk/>
            <pc:sldMk cId="1580140969" sldId="389"/>
            <ac:spMk id="9" creationId="{00000000-0000-0000-0000-000000000000}"/>
          </ac:spMkLst>
        </pc:spChg>
        <pc:graphicFrameChg chg="mod modGraphic">
          <ac:chgData name="Craig Davenport" userId="f6527558803c45b1" providerId="LiveId" clId="{3E76E119-16D7-41DF-868D-A076A9FC331E}" dt="2023-03-05T21:42:02.918" v="4067" actId="1076"/>
          <ac:graphicFrameMkLst>
            <pc:docMk/>
            <pc:sldMk cId="1580140969" sldId="389"/>
            <ac:graphicFrameMk id="4" creationId="{E8F7A23C-43D1-47C9-904A-B2913F31ACF0}"/>
          </ac:graphicFrameMkLst>
        </pc:graphicFrameChg>
        <pc:picChg chg="mod">
          <ac:chgData name="Craig Davenport" userId="f6527558803c45b1" providerId="LiveId" clId="{3E76E119-16D7-41DF-868D-A076A9FC331E}" dt="2023-03-05T21:41:49.938" v="4065" actId="1076"/>
          <ac:picMkLst>
            <pc:docMk/>
            <pc:sldMk cId="1580140969" sldId="389"/>
            <ac:picMk id="3" creationId="{00000000-0000-0000-0000-000000000000}"/>
          </ac:picMkLst>
        </pc:picChg>
      </pc:sldChg>
      <pc:sldChg chg="addSp delSp modSp mod ord modAnim">
        <pc:chgData name="Craig Davenport" userId="f6527558803c45b1" providerId="LiveId" clId="{3E76E119-16D7-41DF-868D-A076A9FC331E}" dt="2023-03-19T17:49:42.576" v="9272"/>
        <pc:sldMkLst>
          <pc:docMk/>
          <pc:sldMk cId="2605955533" sldId="390"/>
        </pc:sldMkLst>
        <pc:spChg chg="mod">
          <ac:chgData name="Craig Davenport" userId="f6527558803c45b1" providerId="LiveId" clId="{3E76E119-16D7-41DF-868D-A076A9FC331E}" dt="2023-03-19T17:48:36.738" v="9266" actId="6549"/>
          <ac:spMkLst>
            <pc:docMk/>
            <pc:sldMk cId="2605955533" sldId="390"/>
            <ac:spMk id="3" creationId="{00000000-0000-0000-0000-000000000000}"/>
          </ac:spMkLst>
        </pc:spChg>
        <pc:spChg chg="del">
          <ac:chgData name="Craig Davenport" userId="f6527558803c45b1" providerId="LiveId" clId="{3E76E119-16D7-41DF-868D-A076A9FC331E}" dt="2023-03-19T16:35:51.183" v="8234" actId="478"/>
          <ac:spMkLst>
            <pc:docMk/>
            <pc:sldMk cId="2605955533" sldId="390"/>
            <ac:spMk id="9" creationId="{00000000-0000-0000-0000-000000000000}"/>
          </ac:spMkLst>
        </pc:spChg>
        <pc:spChg chg="del mod">
          <ac:chgData name="Craig Davenport" userId="f6527558803c45b1" providerId="LiveId" clId="{3E76E119-16D7-41DF-868D-A076A9FC331E}" dt="2023-03-19T16:35:47.967" v="8232" actId="478"/>
          <ac:spMkLst>
            <pc:docMk/>
            <pc:sldMk cId="2605955533" sldId="390"/>
            <ac:spMk id="10" creationId="{00000000-0000-0000-0000-000000000000}"/>
          </ac:spMkLst>
        </pc:spChg>
        <pc:spChg chg="del">
          <ac:chgData name="Craig Davenport" userId="f6527558803c45b1" providerId="LiveId" clId="{3E76E119-16D7-41DF-868D-A076A9FC331E}" dt="2023-03-19T16:35:52.750" v="8235" actId="478"/>
          <ac:spMkLst>
            <pc:docMk/>
            <pc:sldMk cId="2605955533" sldId="390"/>
            <ac:spMk id="14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6:39:21.170" v="8364" actId="6549"/>
          <ac:spMkLst>
            <pc:docMk/>
            <pc:sldMk cId="2605955533" sldId="390"/>
            <ac:spMk id="15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6:42:50.094" v="8554" actId="6549"/>
          <ac:spMkLst>
            <pc:docMk/>
            <pc:sldMk cId="2605955533" sldId="390"/>
            <ac:spMk id="16" creationId="{00000000-0000-0000-0000-000000000000}"/>
          </ac:spMkLst>
        </pc:spChg>
        <pc:spChg chg="del">
          <ac:chgData name="Craig Davenport" userId="f6527558803c45b1" providerId="LiveId" clId="{3E76E119-16D7-41DF-868D-A076A9FC331E}" dt="2023-03-19T16:35:48.887" v="8233" actId="478"/>
          <ac:spMkLst>
            <pc:docMk/>
            <pc:sldMk cId="2605955533" sldId="390"/>
            <ac:spMk id="17" creationId="{00000000-0000-0000-0000-000000000000}"/>
          </ac:spMkLst>
        </pc:spChg>
        <pc:spChg chg="del">
          <ac:chgData name="Craig Davenport" userId="f6527558803c45b1" providerId="LiveId" clId="{3E76E119-16D7-41DF-868D-A076A9FC331E}" dt="2023-03-19T16:35:44.055" v="8230" actId="478"/>
          <ac:spMkLst>
            <pc:docMk/>
            <pc:sldMk cId="2605955533" sldId="390"/>
            <ac:spMk id="18" creationId="{00000000-0000-0000-0000-000000000000}"/>
          </ac:spMkLst>
        </pc:spChg>
        <pc:spChg chg="del">
          <ac:chgData name="Craig Davenport" userId="f6527558803c45b1" providerId="LiveId" clId="{3E76E119-16D7-41DF-868D-A076A9FC331E}" dt="2023-03-19T16:35:54.623" v="8236" actId="478"/>
          <ac:spMkLst>
            <pc:docMk/>
            <pc:sldMk cId="2605955533" sldId="390"/>
            <ac:spMk id="19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6:36:38.624" v="8315" actId="255"/>
          <ac:spMkLst>
            <pc:docMk/>
            <pc:sldMk cId="2605955533" sldId="390"/>
            <ac:spMk id="21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8:03.968" v="9230" actId="14100"/>
          <ac:spMkLst>
            <pc:docMk/>
            <pc:sldMk cId="2605955533" sldId="390"/>
            <ac:spMk id="22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5:52:49.039" v="6875" actId="6549"/>
          <ac:spMkLst>
            <pc:docMk/>
            <pc:sldMk cId="2605955533" sldId="390"/>
            <ac:spMk id="24" creationId="{00000000-0000-0000-0000-000000000000}"/>
          </ac:spMkLst>
        </pc:spChg>
        <pc:picChg chg="del">
          <ac:chgData name="Craig Davenport" userId="f6527558803c45b1" providerId="LiveId" clId="{3E76E119-16D7-41DF-868D-A076A9FC331E}" dt="2023-03-19T16:35:18.599" v="8226" actId="478"/>
          <ac:picMkLst>
            <pc:docMk/>
            <pc:sldMk cId="2605955533" sldId="390"/>
            <ac:picMk id="6" creationId="{00000000-0000-0000-0000-000000000000}"/>
          </ac:picMkLst>
        </pc:picChg>
        <pc:picChg chg="add mod">
          <ac:chgData name="Craig Davenport" userId="f6527558803c45b1" providerId="LiveId" clId="{3E76E119-16D7-41DF-868D-A076A9FC331E}" dt="2023-03-19T16:36:07.179" v="8237" actId="1076"/>
          <ac:picMkLst>
            <pc:docMk/>
            <pc:sldMk cId="2605955533" sldId="390"/>
            <ac:picMk id="13" creationId="{663CEC3E-A7F9-4279-FCF4-5EA897DF8457}"/>
          </ac:picMkLst>
        </pc:picChg>
        <pc:picChg chg="del">
          <ac:chgData name="Craig Davenport" userId="f6527558803c45b1" providerId="LiveId" clId="{3E76E119-16D7-41DF-868D-A076A9FC331E}" dt="2023-03-19T16:35:21.760" v="8227" actId="478"/>
          <ac:picMkLst>
            <pc:docMk/>
            <pc:sldMk cId="2605955533" sldId="390"/>
            <ac:picMk id="23" creationId="{00000000-0000-0000-0000-000000000000}"/>
          </ac:picMkLst>
        </pc:picChg>
      </pc:sldChg>
      <pc:sldChg chg="modSp mod modTransition">
        <pc:chgData name="Craig Davenport" userId="f6527558803c45b1" providerId="LiveId" clId="{3E76E119-16D7-41DF-868D-A076A9FC331E}" dt="2023-03-26T20:47:49.173" v="9685"/>
        <pc:sldMkLst>
          <pc:docMk/>
          <pc:sldMk cId="3067872226" sldId="391"/>
        </pc:sldMkLst>
        <pc:spChg chg="mod">
          <ac:chgData name="Craig Davenport" userId="f6527558803c45b1" providerId="LiveId" clId="{3E76E119-16D7-41DF-868D-A076A9FC331E}" dt="2023-03-12T22:54:29.526" v="6063" actId="6549"/>
          <ac:spMkLst>
            <pc:docMk/>
            <pc:sldMk cId="3067872226" sldId="391"/>
            <ac:spMk id="9" creationId="{C36E6FCB-925D-4F70-9442-E56522E61BCD}"/>
          </ac:spMkLst>
        </pc:spChg>
        <pc:graphicFrameChg chg="modGraphic">
          <ac:chgData name="Craig Davenport" userId="f6527558803c45b1" providerId="LiveId" clId="{3E76E119-16D7-41DF-868D-A076A9FC331E}" dt="2023-03-12T22:30:54.235" v="5940" actId="6549"/>
          <ac:graphicFrameMkLst>
            <pc:docMk/>
            <pc:sldMk cId="3067872226" sldId="391"/>
            <ac:graphicFrameMk id="2" creationId="{5AE315BC-8229-4B32-AB88-97804AB3A883}"/>
          </ac:graphicFrameMkLst>
        </pc:graphicFrameChg>
      </pc:sldChg>
      <pc:sldChg chg="addSp delSp modSp mod">
        <pc:chgData name="Craig Davenport" userId="f6527558803c45b1" providerId="LiveId" clId="{3E76E119-16D7-41DF-868D-A076A9FC331E}" dt="2023-03-12T20:09:09.093" v="5170" actId="1076"/>
        <pc:sldMkLst>
          <pc:docMk/>
          <pc:sldMk cId="445857773" sldId="392"/>
        </pc:sldMkLst>
        <pc:spChg chg="mod">
          <ac:chgData name="Craig Davenport" userId="f6527558803c45b1" providerId="LiveId" clId="{3E76E119-16D7-41DF-868D-A076A9FC331E}" dt="2023-03-12T19:53:15.653" v="5022" actId="1076"/>
          <ac:spMkLst>
            <pc:docMk/>
            <pc:sldMk cId="445857773" sldId="392"/>
            <ac:spMk id="3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19:53:15.321" v="5021" actId="1076"/>
          <ac:spMkLst>
            <pc:docMk/>
            <pc:sldMk cId="445857773" sldId="392"/>
            <ac:spMk id="4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19:53:14.917" v="5020" actId="1076"/>
          <ac:spMkLst>
            <pc:docMk/>
            <pc:sldMk cId="445857773" sldId="392"/>
            <ac:spMk id="5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19:53:14.539" v="5019" actId="1076"/>
          <ac:spMkLst>
            <pc:docMk/>
            <pc:sldMk cId="445857773" sldId="392"/>
            <ac:spMk id="6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19:53:14.157" v="5018" actId="1076"/>
          <ac:spMkLst>
            <pc:docMk/>
            <pc:sldMk cId="445857773" sldId="392"/>
            <ac:spMk id="7" creationId="{00000000-0000-0000-0000-000000000000}"/>
          </ac:spMkLst>
        </pc:spChg>
        <pc:spChg chg="add del mod">
          <ac:chgData name="Craig Davenport" userId="f6527558803c45b1" providerId="LiveId" clId="{3E76E119-16D7-41DF-868D-A076A9FC331E}" dt="2023-03-12T19:53:13.653" v="5017"/>
          <ac:spMkLst>
            <pc:docMk/>
            <pc:sldMk cId="445857773" sldId="392"/>
            <ac:spMk id="22" creationId="{620BD908-5B11-3613-D655-4430C7F979F8}"/>
          </ac:spMkLst>
        </pc:spChg>
        <pc:picChg chg="add del mod">
          <ac:chgData name="Craig Davenport" userId="f6527558803c45b1" providerId="LiveId" clId="{3E76E119-16D7-41DF-868D-A076A9FC331E}" dt="2023-03-12T20:09:09.093" v="5170" actId="1076"/>
          <ac:picMkLst>
            <pc:docMk/>
            <pc:sldMk cId="445857773" sldId="392"/>
            <ac:picMk id="9" creationId="{00000000-0000-0000-0000-000000000000}"/>
          </ac:picMkLst>
        </pc:picChg>
      </pc:sldChg>
      <pc:sldChg chg="addSp delSp modSp mod">
        <pc:chgData name="Craig Davenport" userId="f6527558803c45b1" providerId="LiveId" clId="{3E76E119-16D7-41DF-868D-A076A9FC331E}" dt="2023-04-12T15:23:53.797" v="10198" actId="14100"/>
        <pc:sldMkLst>
          <pc:docMk/>
          <pc:sldMk cId="3000834301" sldId="394"/>
        </pc:sldMkLst>
        <pc:spChg chg="add mod">
          <ac:chgData name="Craig Davenport" userId="f6527558803c45b1" providerId="LiveId" clId="{3E76E119-16D7-41DF-868D-A076A9FC331E}" dt="2023-03-22T22:12:28.806" v="9609" actId="1076"/>
          <ac:spMkLst>
            <pc:docMk/>
            <pc:sldMk cId="3000834301" sldId="394"/>
            <ac:spMk id="2" creationId="{75EFB4FB-3074-8338-3187-8D27E134B2D9}"/>
          </ac:spMkLst>
        </pc:spChg>
        <pc:spChg chg="del mod">
          <ac:chgData name="Craig Davenport" userId="f6527558803c45b1" providerId="LiveId" clId="{3E76E119-16D7-41DF-868D-A076A9FC331E}" dt="2023-03-12T20:46:20.732" v="5414" actId="478"/>
          <ac:spMkLst>
            <pc:docMk/>
            <pc:sldMk cId="3000834301" sldId="394"/>
            <ac:spMk id="10" creationId="{2A5A03EB-20AC-4E76-B36B-D26DF95F35D7}"/>
          </ac:spMkLst>
        </pc:spChg>
        <pc:spChg chg="mod">
          <ac:chgData name="Craig Davenport" userId="f6527558803c45b1" providerId="LiveId" clId="{3E76E119-16D7-41DF-868D-A076A9FC331E}" dt="2023-03-12T19:58:53.880" v="5057" actId="1076"/>
          <ac:spMkLst>
            <pc:docMk/>
            <pc:sldMk cId="3000834301" sldId="394"/>
            <ac:spMk id="16" creationId="{00000000-0000-0000-0000-000000000000}"/>
          </ac:spMkLst>
        </pc:spChg>
        <pc:graphicFrameChg chg="mod">
          <ac:chgData name="Craig Davenport" userId="f6527558803c45b1" providerId="LiveId" clId="{3E76E119-16D7-41DF-868D-A076A9FC331E}" dt="2023-04-12T15:23:53.797" v="10198" actId="14100"/>
          <ac:graphicFrameMkLst>
            <pc:docMk/>
            <pc:sldMk cId="3000834301" sldId="394"/>
            <ac:graphicFrameMk id="9" creationId="{C383839F-B5CD-4281-8DAF-D76805713AC8}"/>
          </ac:graphicFrameMkLst>
        </pc:graphicFrameChg>
      </pc:sldChg>
      <pc:sldChg chg="del">
        <pc:chgData name="Craig Davenport" userId="f6527558803c45b1" providerId="LiveId" clId="{3E76E119-16D7-41DF-868D-A076A9FC331E}" dt="2023-03-12T21:39:56.450" v="5858" actId="47"/>
        <pc:sldMkLst>
          <pc:docMk/>
          <pc:sldMk cId="4226191628" sldId="395"/>
        </pc:sldMkLst>
      </pc:sldChg>
      <pc:sldChg chg="addSp delSp modSp del mod">
        <pc:chgData name="Craig Davenport" userId="f6527558803c45b1" providerId="LiveId" clId="{3E76E119-16D7-41DF-868D-A076A9FC331E}" dt="2023-03-05T19:00:56.659" v="1993" actId="47"/>
        <pc:sldMkLst>
          <pc:docMk/>
          <pc:sldMk cId="2897635248" sldId="397"/>
        </pc:sldMkLst>
        <pc:spChg chg="add del">
          <ac:chgData name="Craig Davenport" userId="f6527558803c45b1" providerId="LiveId" clId="{3E76E119-16D7-41DF-868D-A076A9FC331E}" dt="2023-03-05T18:23:31.412" v="1150" actId="478"/>
          <ac:spMkLst>
            <pc:docMk/>
            <pc:sldMk cId="2897635248" sldId="397"/>
            <ac:spMk id="19" creationId="{5AE7A1EC-B246-439A-B7EB-789A8191F0D1}"/>
          </ac:spMkLst>
        </pc:spChg>
        <pc:spChg chg="add del">
          <ac:chgData name="Craig Davenport" userId="f6527558803c45b1" providerId="LiveId" clId="{3E76E119-16D7-41DF-868D-A076A9FC331E}" dt="2023-03-05T18:23:32.763" v="1154" actId="478"/>
          <ac:spMkLst>
            <pc:docMk/>
            <pc:sldMk cId="2897635248" sldId="397"/>
            <ac:spMk id="20" creationId="{A4B3750F-C9CF-431A-8A09-3C976DB3B2F4}"/>
          </ac:spMkLst>
        </pc:spChg>
        <pc:spChg chg="add del">
          <ac:chgData name="Craig Davenport" userId="f6527558803c45b1" providerId="LiveId" clId="{3E76E119-16D7-41DF-868D-A076A9FC331E}" dt="2023-03-05T18:23:32.050" v="1153" actId="478"/>
          <ac:spMkLst>
            <pc:docMk/>
            <pc:sldMk cId="2897635248" sldId="397"/>
            <ac:spMk id="22" creationId="{C9CC5A2D-E73E-498C-99FC-83714BA0B730}"/>
          </ac:spMkLst>
        </pc:spChg>
        <pc:spChg chg="mod">
          <ac:chgData name="Craig Davenport" userId="f6527558803c45b1" providerId="LiveId" clId="{3E76E119-16D7-41DF-868D-A076A9FC331E}" dt="2023-03-05T18:43:49.606" v="1698" actId="20577"/>
          <ac:spMkLst>
            <pc:docMk/>
            <pc:sldMk cId="2897635248" sldId="397"/>
            <ac:spMk id="23" creationId="{B65BBC55-2BD6-4865-B995-105DB80823E0}"/>
          </ac:spMkLst>
        </pc:spChg>
        <pc:picChg chg="add del">
          <ac:chgData name="Craig Davenport" userId="f6527558803c45b1" providerId="LiveId" clId="{3E76E119-16D7-41DF-868D-A076A9FC331E}" dt="2023-03-05T18:23:31.846" v="1152" actId="478"/>
          <ac:picMkLst>
            <pc:docMk/>
            <pc:sldMk cId="2897635248" sldId="397"/>
            <ac:picMk id="12" creationId="{610D4D1D-5FE2-4D71-8AE4-84009ECCF8BF}"/>
          </ac:picMkLst>
        </pc:picChg>
        <pc:picChg chg="add del">
          <ac:chgData name="Craig Davenport" userId="f6527558803c45b1" providerId="LiveId" clId="{3E76E119-16D7-41DF-868D-A076A9FC331E}" dt="2023-03-05T18:23:31.637" v="1151" actId="478"/>
          <ac:picMkLst>
            <pc:docMk/>
            <pc:sldMk cId="2897635248" sldId="397"/>
            <ac:picMk id="21" creationId="{DEB7E9FE-D81E-40E3-B576-B235675C7D1B}"/>
          </ac:picMkLst>
        </pc:picChg>
      </pc:sldChg>
      <pc:sldChg chg="addSp modSp mod">
        <pc:chgData name="Craig Davenport" userId="f6527558803c45b1" providerId="LiveId" clId="{3E76E119-16D7-41DF-868D-A076A9FC331E}" dt="2023-03-12T21:19:21.023" v="5835" actId="14100"/>
        <pc:sldMkLst>
          <pc:docMk/>
          <pc:sldMk cId="1797854310" sldId="398"/>
        </pc:sldMkLst>
        <pc:spChg chg="mod">
          <ac:chgData name="Craig Davenport" userId="f6527558803c45b1" providerId="LiveId" clId="{3E76E119-16D7-41DF-868D-A076A9FC331E}" dt="2023-03-12T19:39:56.173" v="4963" actId="1076"/>
          <ac:spMkLst>
            <pc:docMk/>
            <pc:sldMk cId="1797854310" sldId="398"/>
            <ac:spMk id="13" creationId="{00000000-0000-0000-0000-000000000000}"/>
          </ac:spMkLst>
        </pc:spChg>
        <pc:spChg chg="add mod">
          <ac:chgData name="Craig Davenport" userId="f6527558803c45b1" providerId="LiveId" clId="{3E76E119-16D7-41DF-868D-A076A9FC331E}" dt="2023-03-12T21:19:01.464" v="5833" actId="1076"/>
          <ac:spMkLst>
            <pc:docMk/>
            <pc:sldMk cId="1797854310" sldId="398"/>
            <ac:spMk id="15" creationId="{DDA1EC93-0E04-72D2-19F2-EB46C7524302}"/>
          </ac:spMkLst>
        </pc:spChg>
        <pc:picChg chg="add mod">
          <ac:chgData name="Craig Davenport" userId="f6527558803c45b1" providerId="LiveId" clId="{3E76E119-16D7-41DF-868D-A076A9FC331E}" dt="2023-03-05T22:05:01.013" v="4712" actId="1076"/>
          <ac:picMkLst>
            <pc:docMk/>
            <pc:sldMk cId="1797854310" sldId="398"/>
            <ac:picMk id="10" creationId="{A7F57F75-4A31-A297-DC48-7AC3A3442D47}"/>
          </ac:picMkLst>
        </pc:picChg>
        <pc:picChg chg="mod">
          <ac:chgData name="Craig Davenport" userId="f6527558803c45b1" providerId="LiveId" clId="{3E76E119-16D7-41DF-868D-A076A9FC331E}" dt="2023-03-12T21:19:21.023" v="5835" actId="14100"/>
          <ac:picMkLst>
            <pc:docMk/>
            <pc:sldMk cId="1797854310" sldId="398"/>
            <ac:picMk id="14" creationId="{742CD6FB-5D0E-45CC-8636-39B8F7A84156}"/>
          </ac:picMkLst>
        </pc:picChg>
      </pc:sldChg>
      <pc:sldChg chg="addSp delSp modSp mod">
        <pc:chgData name="Craig Davenport" userId="f6527558803c45b1" providerId="LiveId" clId="{3E76E119-16D7-41DF-868D-A076A9FC331E}" dt="2023-03-22T21:42:41.195" v="9380" actId="14100"/>
        <pc:sldMkLst>
          <pc:docMk/>
          <pc:sldMk cId="786992437" sldId="399"/>
        </pc:sldMkLst>
        <pc:spChg chg="mod">
          <ac:chgData name="Craig Davenport" userId="f6527558803c45b1" providerId="LiveId" clId="{3E76E119-16D7-41DF-868D-A076A9FC331E}" dt="2023-03-12T19:43:20.212" v="4976" actId="207"/>
          <ac:spMkLst>
            <pc:docMk/>
            <pc:sldMk cId="786992437" sldId="399"/>
            <ac:spMk id="10" creationId="{570EE4CB-3398-4D6F-AAF5-02A02470B3C5}"/>
          </ac:spMkLst>
        </pc:spChg>
        <pc:spChg chg="mod">
          <ac:chgData name="Craig Davenport" userId="f6527558803c45b1" providerId="LiveId" clId="{3E76E119-16D7-41DF-868D-A076A9FC331E}" dt="2023-03-05T19:21:42.412" v="2068" actId="1076"/>
          <ac:spMkLst>
            <pc:docMk/>
            <pc:sldMk cId="786992437" sldId="399"/>
            <ac:spMk id="13" creationId="{00000000-0000-0000-0000-000000000000}"/>
          </ac:spMkLst>
        </pc:spChg>
        <pc:picChg chg="mod">
          <ac:chgData name="Craig Davenport" userId="f6527558803c45b1" providerId="LiveId" clId="{3E76E119-16D7-41DF-868D-A076A9FC331E}" dt="2023-03-22T21:42:41.195" v="9380" actId="14100"/>
          <ac:picMkLst>
            <pc:docMk/>
            <pc:sldMk cId="786992437" sldId="399"/>
            <ac:picMk id="14" creationId="{742CD6FB-5D0E-45CC-8636-39B8F7A84156}"/>
          </ac:picMkLst>
        </pc:picChg>
        <pc:picChg chg="del">
          <ac:chgData name="Craig Davenport" userId="f6527558803c45b1" providerId="LiveId" clId="{3E76E119-16D7-41DF-868D-A076A9FC331E}" dt="2023-03-05T19:18:49.640" v="2043" actId="478"/>
          <ac:picMkLst>
            <pc:docMk/>
            <pc:sldMk cId="786992437" sldId="399"/>
            <ac:picMk id="15" creationId="{FF6A040B-EB90-478D-B9DA-1E964ED3F558}"/>
          </ac:picMkLst>
        </pc:picChg>
        <pc:picChg chg="add mod">
          <ac:chgData name="Craig Davenport" userId="f6527558803c45b1" providerId="LiveId" clId="{3E76E119-16D7-41DF-868D-A076A9FC331E}" dt="2023-03-05T19:21:32.722" v="2066" actId="1076"/>
          <ac:picMkLst>
            <pc:docMk/>
            <pc:sldMk cId="786992437" sldId="399"/>
            <ac:picMk id="16" creationId="{C8F722DE-23DD-076C-3571-87CF94B91581}"/>
          </ac:picMkLst>
        </pc:picChg>
      </pc:sldChg>
      <pc:sldChg chg="addSp delSp modSp mod">
        <pc:chgData name="Craig Davenport" userId="f6527558803c45b1" providerId="LiveId" clId="{3E76E119-16D7-41DF-868D-A076A9FC331E}" dt="2023-03-12T19:43:26.125" v="4977" actId="207"/>
        <pc:sldMkLst>
          <pc:docMk/>
          <pc:sldMk cId="864119273" sldId="400"/>
        </pc:sldMkLst>
        <pc:spChg chg="mod">
          <ac:chgData name="Craig Davenport" userId="f6527558803c45b1" providerId="LiveId" clId="{3E76E119-16D7-41DF-868D-A076A9FC331E}" dt="2023-03-12T19:43:26.125" v="4977" actId="207"/>
          <ac:spMkLst>
            <pc:docMk/>
            <pc:sldMk cId="864119273" sldId="400"/>
            <ac:spMk id="10" creationId="{570EE4CB-3398-4D6F-AAF5-02A02470B3C5}"/>
          </ac:spMkLst>
        </pc:spChg>
        <pc:spChg chg="mod">
          <ac:chgData name="Craig Davenport" userId="f6527558803c45b1" providerId="LiveId" clId="{3E76E119-16D7-41DF-868D-A076A9FC331E}" dt="2023-03-05T19:19:47.957" v="2052" actId="1076"/>
          <ac:spMkLst>
            <pc:docMk/>
            <pc:sldMk cId="864119273" sldId="400"/>
            <ac:spMk id="13" creationId="{00000000-0000-0000-0000-000000000000}"/>
          </ac:spMkLst>
        </pc:spChg>
        <pc:picChg chg="add mod">
          <ac:chgData name="Craig Davenport" userId="f6527558803c45b1" providerId="LiveId" clId="{3E76E119-16D7-41DF-868D-A076A9FC331E}" dt="2023-03-05T19:22:02.518" v="2071" actId="1076"/>
          <ac:picMkLst>
            <pc:docMk/>
            <pc:sldMk cId="864119273" sldId="400"/>
            <ac:picMk id="2" creationId="{4380C47D-F841-9200-C2A9-2BA38947174B}"/>
          </ac:picMkLst>
        </pc:picChg>
        <pc:picChg chg="del">
          <ac:chgData name="Craig Davenport" userId="f6527558803c45b1" providerId="LiveId" clId="{3E76E119-16D7-41DF-868D-A076A9FC331E}" dt="2023-03-05T19:16:07.802" v="2027" actId="478"/>
          <ac:picMkLst>
            <pc:docMk/>
            <pc:sldMk cId="864119273" sldId="400"/>
            <ac:picMk id="12" creationId="{3E98C2F4-CD63-40F3-8D06-F1FDBC4C1491}"/>
          </ac:picMkLst>
        </pc:picChg>
        <pc:picChg chg="mod">
          <ac:chgData name="Craig Davenport" userId="f6527558803c45b1" providerId="LiveId" clId="{3E76E119-16D7-41DF-868D-A076A9FC331E}" dt="2023-03-05T19:21:55.711" v="2069" actId="14100"/>
          <ac:picMkLst>
            <pc:docMk/>
            <pc:sldMk cId="864119273" sldId="400"/>
            <ac:picMk id="14" creationId="{742CD6FB-5D0E-45CC-8636-39B8F7A84156}"/>
          </ac:picMkLst>
        </pc:picChg>
      </pc:sldChg>
      <pc:sldChg chg="del">
        <pc:chgData name="Craig Davenport" userId="f6527558803c45b1" providerId="LiveId" clId="{3E76E119-16D7-41DF-868D-A076A9FC331E}" dt="2023-03-05T21:57:57.341" v="4686" actId="47"/>
        <pc:sldMkLst>
          <pc:docMk/>
          <pc:sldMk cId="1817206805" sldId="401"/>
        </pc:sldMkLst>
      </pc:sldChg>
      <pc:sldChg chg="del">
        <pc:chgData name="Craig Davenport" userId="f6527558803c45b1" providerId="LiveId" clId="{3E76E119-16D7-41DF-868D-A076A9FC331E}" dt="2023-03-05T21:57:58.843" v="4687" actId="47"/>
        <pc:sldMkLst>
          <pc:docMk/>
          <pc:sldMk cId="1233185605" sldId="402"/>
        </pc:sldMkLst>
      </pc:sldChg>
      <pc:sldChg chg="delSp del mod">
        <pc:chgData name="Craig Davenport" userId="f6527558803c45b1" providerId="LiveId" clId="{3E76E119-16D7-41DF-868D-A076A9FC331E}" dt="2023-03-05T19:41:36.214" v="2250" actId="47"/>
        <pc:sldMkLst>
          <pc:docMk/>
          <pc:sldMk cId="2703362287" sldId="403"/>
        </pc:sldMkLst>
        <pc:picChg chg="del">
          <ac:chgData name="Craig Davenport" userId="f6527558803c45b1" providerId="LiveId" clId="{3E76E119-16D7-41DF-868D-A076A9FC331E}" dt="2023-03-05T19:33:19.911" v="2207" actId="478"/>
          <ac:picMkLst>
            <pc:docMk/>
            <pc:sldMk cId="2703362287" sldId="403"/>
            <ac:picMk id="4" creationId="{9ACF364A-DA3F-4003-8C72-34B4B1E09615}"/>
          </ac:picMkLst>
        </pc:picChg>
      </pc:sldChg>
      <pc:sldChg chg="del">
        <pc:chgData name="Craig Davenport" userId="f6527558803c45b1" providerId="LiveId" clId="{3E76E119-16D7-41DF-868D-A076A9FC331E}" dt="2023-03-05T19:41:38.087" v="2251" actId="47"/>
        <pc:sldMkLst>
          <pc:docMk/>
          <pc:sldMk cId="3724412596" sldId="404"/>
        </pc:sldMkLst>
      </pc:sldChg>
      <pc:sldChg chg="del">
        <pc:chgData name="Craig Davenport" userId="f6527558803c45b1" providerId="LiveId" clId="{3E76E119-16D7-41DF-868D-A076A9FC331E}" dt="2023-03-05T19:41:41.192" v="2252" actId="47"/>
        <pc:sldMkLst>
          <pc:docMk/>
          <pc:sldMk cId="805013858" sldId="405"/>
        </pc:sldMkLst>
      </pc:sldChg>
      <pc:sldChg chg="modSp del mod">
        <pc:chgData name="Craig Davenport" userId="f6527558803c45b1" providerId="LiveId" clId="{3E76E119-16D7-41DF-868D-A076A9FC331E}" dt="2023-03-05T20:12:49.706" v="2595" actId="47"/>
        <pc:sldMkLst>
          <pc:docMk/>
          <pc:sldMk cId="3541059271" sldId="406"/>
        </pc:sldMkLst>
        <pc:spChg chg="mod">
          <ac:chgData name="Craig Davenport" userId="f6527558803c45b1" providerId="LiveId" clId="{3E76E119-16D7-41DF-868D-A076A9FC331E}" dt="2023-03-05T19:57:21.566" v="2332" actId="6549"/>
          <ac:spMkLst>
            <pc:docMk/>
            <pc:sldMk cId="3541059271" sldId="406"/>
            <ac:spMk id="7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19:56:37.803" v="2325" actId="1076"/>
          <ac:spMkLst>
            <pc:docMk/>
            <pc:sldMk cId="3541059271" sldId="406"/>
            <ac:spMk id="13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19:57:03.749" v="2329" actId="14100"/>
          <ac:spMkLst>
            <pc:docMk/>
            <pc:sldMk cId="3541059271" sldId="406"/>
            <ac:spMk id="16" creationId="{D74A374F-F661-4927-A568-1F68C57372E0}"/>
          </ac:spMkLst>
        </pc:spChg>
        <pc:spChg chg="mod">
          <ac:chgData name="Craig Davenport" userId="f6527558803c45b1" providerId="LiveId" clId="{3E76E119-16D7-41DF-868D-A076A9FC331E}" dt="2023-03-05T19:57:11.708" v="2330" actId="14100"/>
          <ac:spMkLst>
            <pc:docMk/>
            <pc:sldMk cId="3541059271" sldId="406"/>
            <ac:spMk id="17" creationId="{19D8AD69-801C-47FE-AD0B-48CCABF93573}"/>
          </ac:spMkLst>
        </pc:spChg>
      </pc:sldChg>
      <pc:sldChg chg="addSp delSp modSp add del mod modAnim">
        <pc:chgData name="Craig Davenport" userId="f6527558803c45b1" providerId="LiveId" clId="{3E76E119-16D7-41DF-868D-A076A9FC331E}" dt="2023-04-09T14:21:12.030" v="10174" actId="14100"/>
        <pc:sldMkLst>
          <pc:docMk/>
          <pc:sldMk cId="4262842458" sldId="408"/>
        </pc:sldMkLst>
        <pc:spChg chg="add del">
          <ac:chgData name="Craig Davenport" userId="f6527558803c45b1" providerId="LiveId" clId="{3E76E119-16D7-41DF-868D-A076A9FC331E}" dt="2023-03-31T15:14:17.957" v="9860" actId="478"/>
          <ac:spMkLst>
            <pc:docMk/>
            <pc:sldMk cId="4262842458" sldId="408"/>
            <ac:spMk id="3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17:15:00.059" v="631" actId="6549"/>
          <ac:spMkLst>
            <pc:docMk/>
            <pc:sldMk cId="4262842458" sldId="408"/>
            <ac:spMk id="13" creationId="{0434A04F-0F89-413E-BC65-4C269A8A9F23}"/>
          </ac:spMkLst>
        </pc:spChg>
        <pc:spChg chg="mod">
          <ac:chgData name="Craig Davenport" userId="f6527558803c45b1" providerId="LiveId" clId="{3E76E119-16D7-41DF-868D-A076A9FC331E}" dt="2023-03-05T17:15:06.626" v="639" actId="6549"/>
          <ac:spMkLst>
            <pc:docMk/>
            <pc:sldMk cId="4262842458" sldId="408"/>
            <ac:spMk id="14" creationId="{12252782-3867-4350-9676-5FE5C6EEBA7F}"/>
          </ac:spMkLst>
        </pc:spChg>
        <pc:spChg chg="add del mod">
          <ac:chgData name="Craig Davenport" userId="f6527558803c45b1" providerId="LiveId" clId="{3E76E119-16D7-41DF-868D-A076A9FC331E}" dt="2023-03-05T17:15:20.818" v="650" actId="478"/>
          <ac:spMkLst>
            <pc:docMk/>
            <pc:sldMk cId="4262842458" sldId="408"/>
            <ac:spMk id="16" creationId="{EBB3430C-0946-D8D4-A9D7-93EAF701BC8D}"/>
          </ac:spMkLst>
        </pc:spChg>
        <pc:spChg chg="mod">
          <ac:chgData name="Craig Davenport" userId="f6527558803c45b1" providerId="LiveId" clId="{3E76E119-16D7-41DF-868D-A076A9FC331E}" dt="2023-03-05T17:15:10.122" v="641" actId="6549"/>
          <ac:spMkLst>
            <pc:docMk/>
            <pc:sldMk cId="4262842458" sldId="408"/>
            <ac:spMk id="20" creationId="{DAE6437D-B57E-4C69-B5C9-BB34450A0A9F}"/>
          </ac:spMkLst>
        </pc:spChg>
        <pc:spChg chg="mod">
          <ac:chgData name="Craig Davenport" userId="f6527558803c45b1" providerId="LiveId" clId="{3E76E119-16D7-41DF-868D-A076A9FC331E}" dt="2023-03-05T17:15:16.554" v="649" actId="6549"/>
          <ac:spMkLst>
            <pc:docMk/>
            <pc:sldMk cId="4262842458" sldId="408"/>
            <ac:spMk id="21" creationId="{8F17668D-8B57-4DD5-888B-E30D7264230D}"/>
          </ac:spMkLst>
        </pc:spChg>
        <pc:spChg chg="mod">
          <ac:chgData name="Craig Davenport" userId="f6527558803c45b1" providerId="LiveId" clId="{3E76E119-16D7-41DF-868D-A076A9FC331E}" dt="2023-03-19T14:55:34.592" v="6111" actId="20577"/>
          <ac:spMkLst>
            <pc:docMk/>
            <pc:sldMk cId="4262842458" sldId="408"/>
            <ac:spMk id="22" creationId="{89480B88-89FC-4F0A-8E57-F0358BDE3EE6}"/>
          </ac:spMkLst>
        </pc:spChg>
        <pc:picChg chg="add del mod">
          <ac:chgData name="Craig Davenport" userId="f6527558803c45b1" providerId="LiveId" clId="{3E76E119-16D7-41DF-868D-A076A9FC331E}" dt="2023-03-05T17:05:11.774" v="586" actId="478"/>
          <ac:picMkLst>
            <pc:docMk/>
            <pc:sldMk cId="4262842458" sldId="408"/>
            <ac:picMk id="4" creationId="{384B9BFD-A9E6-4A55-0759-1EC68E5A3938}"/>
          </ac:picMkLst>
        </pc:picChg>
        <pc:picChg chg="add del mod">
          <ac:chgData name="Craig Davenport" userId="f6527558803c45b1" providerId="LiveId" clId="{3E76E119-16D7-41DF-868D-A076A9FC331E}" dt="2023-04-09T14:21:12.030" v="10174" actId="14100"/>
          <ac:picMkLst>
            <pc:docMk/>
            <pc:sldMk cId="4262842458" sldId="408"/>
            <ac:picMk id="29" creationId="{61AB8A17-BF9E-471F-A4A6-A9CC7D07E33C}"/>
          </ac:picMkLst>
        </pc:picChg>
      </pc:sldChg>
      <pc:sldChg chg="modSp mod">
        <pc:chgData name="Craig Davenport" userId="f6527558803c45b1" providerId="LiveId" clId="{3E76E119-16D7-41DF-868D-A076A9FC331E}" dt="2023-03-12T21:26:04.656" v="5853" actId="6549"/>
        <pc:sldMkLst>
          <pc:docMk/>
          <pc:sldMk cId="887872693" sldId="409"/>
        </pc:sldMkLst>
        <pc:spChg chg="mod">
          <ac:chgData name="Craig Davenport" userId="f6527558803c45b1" providerId="LiveId" clId="{3E76E119-16D7-41DF-868D-A076A9FC331E}" dt="2023-03-05T22:10:09.291" v="4744" actId="6549"/>
          <ac:spMkLst>
            <pc:docMk/>
            <pc:sldMk cId="887872693" sldId="409"/>
            <ac:spMk id="7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22:09:41.811" v="4741" actId="6549"/>
          <ac:spMkLst>
            <pc:docMk/>
            <pc:sldMk cId="887872693" sldId="409"/>
            <ac:spMk id="10" creationId="{B5577835-FA7C-4883-A5CA-5A4FB7C3EBCB}"/>
          </ac:spMkLst>
        </pc:spChg>
        <pc:spChg chg="mod">
          <ac:chgData name="Craig Davenport" userId="f6527558803c45b1" providerId="LiveId" clId="{3E76E119-16D7-41DF-868D-A076A9FC331E}" dt="2023-03-12T21:25:26.426" v="5843" actId="6549"/>
          <ac:spMkLst>
            <pc:docMk/>
            <pc:sldMk cId="887872693" sldId="409"/>
            <ac:spMk id="16" creationId="{08389AC6-7E9E-4325-997A-E41795CFFA09}"/>
          </ac:spMkLst>
        </pc:spChg>
        <pc:spChg chg="mod">
          <ac:chgData name="Craig Davenport" userId="f6527558803c45b1" providerId="LiveId" clId="{3E76E119-16D7-41DF-868D-A076A9FC331E}" dt="2023-03-12T21:26:04.656" v="5853" actId="6549"/>
          <ac:spMkLst>
            <pc:docMk/>
            <pc:sldMk cId="887872693" sldId="409"/>
            <ac:spMk id="18" creationId="{669B7BFF-0924-47DE-B732-30DBC237732B}"/>
          </ac:spMkLst>
        </pc:spChg>
        <pc:graphicFrameChg chg="mod">
          <ac:chgData name="Craig Davenport" userId="f6527558803c45b1" providerId="LiveId" clId="{3E76E119-16D7-41DF-868D-A076A9FC331E}" dt="2023-03-05T22:10:29.465" v="4745"/>
          <ac:graphicFrameMkLst>
            <pc:docMk/>
            <pc:sldMk cId="887872693" sldId="409"/>
            <ac:graphicFrameMk id="22" creationId="{28F09B91-308F-423D-9C27-2A259A9B2D8D}"/>
          </ac:graphicFrameMkLst>
        </pc:graphicFrameChg>
      </pc:sldChg>
      <pc:sldChg chg="modSp mod">
        <pc:chgData name="Craig Davenport" userId="f6527558803c45b1" providerId="LiveId" clId="{3E76E119-16D7-41DF-868D-A076A9FC331E}" dt="2023-04-06T20:49:46.495" v="9954" actId="1076"/>
        <pc:sldMkLst>
          <pc:docMk/>
          <pc:sldMk cId="3605641817" sldId="411"/>
        </pc:sldMkLst>
        <pc:spChg chg="mod">
          <ac:chgData name="Craig Davenport" userId="f6527558803c45b1" providerId="LiveId" clId="{3E76E119-16D7-41DF-868D-A076A9FC331E}" dt="2023-04-06T20:49:46.495" v="9954" actId="1076"/>
          <ac:spMkLst>
            <pc:docMk/>
            <pc:sldMk cId="3605641817" sldId="411"/>
            <ac:spMk id="8" creationId="{FDDA4AF4-78C9-4406-8689-DECCF340BCD2}"/>
          </ac:spMkLst>
        </pc:spChg>
        <pc:picChg chg="mod">
          <ac:chgData name="Craig Davenport" userId="f6527558803c45b1" providerId="LiveId" clId="{3E76E119-16D7-41DF-868D-A076A9FC331E}" dt="2023-04-06T20:49:43.031" v="9952" actId="14826"/>
          <ac:picMkLst>
            <pc:docMk/>
            <pc:sldMk cId="3605641817" sldId="411"/>
            <ac:picMk id="2" creationId="{00000000-0000-0000-0000-000000000000}"/>
          </ac:picMkLst>
        </pc:picChg>
      </pc:sldChg>
      <pc:sldChg chg="modSp mod">
        <pc:chgData name="Craig Davenport" userId="f6527558803c45b1" providerId="LiveId" clId="{3E76E119-16D7-41DF-868D-A076A9FC331E}" dt="2023-04-06T20:51:41.773" v="9962" actId="14100"/>
        <pc:sldMkLst>
          <pc:docMk/>
          <pc:sldMk cId="4116442705" sldId="413"/>
        </pc:sldMkLst>
        <pc:spChg chg="mod">
          <ac:chgData name="Craig Davenport" userId="f6527558803c45b1" providerId="LiveId" clId="{3E76E119-16D7-41DF-868D-A076A9FC331E}" dt="2023-04-06T20:51:41.773" v="9962" actId="14100"/>
          <ac:spMkLst>
            <pc:docMk/>
            <pc:sldMk cId="4116442705" sldId="413"/>
            <ac:spMk id="8" creationId="{F611F9F3-6389-4477-888D-B01BBE8883BC}"/>
          </ac:spMkLst>
        </pc:spChg>
        <pc:picChg chg="mod">
          <ac:chgData name="Craig Davenport" userId="f6527558803c45b1" providerId="LiveId" clId="{3E76E119-16D7-41DF-868D-A076A9FC331E}" dt="2023-04-06T20:51:34.608" v="9959" actId="1076"/>
          <ac:picMkLst>
            <pc:docMk/>
            <pc:sldMk cId="4116442705" sldId="413"/>
            <ac:picMk id="2" creationId="{00000000-0000-0000-0000-000000000000}"/>
          </ac:picMkLst>
        </pc:picChg>
      </pc:sldChg>
      <pc:sldChg chg="modSp mod">
        <pc:chgData name="Craig Davenport" userId="f6527558803c45b1" providerId="LiveId" clId="{3E76E119-16D7-41DF-868D-A076A9FC331E}" dt="2023-03-27T22:26:46.231" v="9782" actId="6549"/>
        <pc:sldMkLst>
          <pc:docMk/>
          <pc:sldMk cId="2541151330" sldId="415"/>
        </pc:sldMkLst>
        <pc:spChg chg="mod">
          <ac:chgData name="Craig Davenport" userId="f6527558803c45b1" providerId="LiveId" clId="{3E76E119-16D7-41DF-868D-A076A9FC331E}" dt="2023-03-19T16:43:33.415" v="8556" actId="6549"/>
          <ac:spMkLst>
            <pc:docMk/>
            <pc:sldMk cId="2541151330" sldId="415"/>
            <ac:spMk id="3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6:44:45.860" v="8632" actId="6549"/>
          <ac:spMkLst>
            <pc:docMk/>
            <pc:sldMk cId="2541151330" sldId="415"/>
            <ac:spMk id="8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6:47:10.187" v="8685" actId="6549"/>
          <ac:spMkLst>
            <pc:docMk/>
            <pc:sldMk cId="2541151330" sldId="415"/>
            <ac:spMk id="11" creationId="{00000000-0000-0000-0000-000000000000}"/>
          </ac:spMkLst>
        </pc:spChg>
        <pc:spChg chg="mod">
          <ac:chgData name="Craig Davenport" userId="f6527558803c45b1" providerId="LiveId" clId="{3E76E119-16D7-41DF-868D-A076A9FC331E}" dt="2023-03-27T22:26:46.231" v="9782" actId="6549"/>
          <ac:spMkLst>
            <pc:docMk/>
            <pc:sldMk cId="2541151330" sldId="415"/>
            <ac:spMk id="14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6:53:42.963" v="8807" actId="20577"/>
          <ac:spMkLst>
            <pc:docMk/>
            <pc:sldMk cId="2541151330" sldId="415"/>
            <ac:spMk id="17" creationId="{00000000-0000-0000-0000-000000000000}"/>
          </ac:spMkLst>
        </pc:spChg>
        <pc:picChg chg="mod">
          <ac:chgData name="Craig Davenport" userId="f6527558803c45b1" providerId="LiveId" clId="{3E76E119-16D7-41DF-868D-A076A9FC331E}" dt="2023-03-19T16:52:24.491" v="8806" actId="14826"/>
          <ac:picMkLst>
            <pc:docMk/>
            <pc:sldMk cId="2541151330" sldId="415"/>
            <ac:picMk id="6" creationId="{00000000-0000-0000-0000-000000000000}"/>
          </ac:picMkLst>
        </pc:picChg>
        <pc:picChg chg="mod">
          <ac:chgData name="Craig Davenport" userId="f6527558803c45b1" providerId="LiveId" clId="{3E76E119-16D7-41DF-868D-A076A9FC331E}" dt="2023-03-19T16:51:59.071" v="8805" actId="14826"/>
          <ac:picMkLst>
            <pc:docMk/>
            <pc:sldMk cId="2541151330" sldId="415"/>
            <ac:picMk id="15" creationId="{00000000-0000-0000-0000-000000000000}"/>
          </ac:picMkLst>
        </pc:picChg>
      </pc:sldChg>
      <pc:sldChg chg="modSp mod">
        <pc:chgData name="Craig Davenport" userId="f6527558803c45b1" providerId="LiveId" clId="{3E76E119-16D7-41DF-868D-A076A9FC331E}" dt="2023-03-05T21:44:15.264" v="4070" actId="6549"/>
        <pc:sldMkLst>
          <pc:docMk/>
          <pc:sldMk cId="3284556354" sldId="416"/>
        </pc:sldMkLst>
        <pc:spChg chg="mod">
          <ac:chgData name="Craig Davenport" userId="f6527558803c45b1" providerId="LiveId" clId="{3E76E119-16D7-41DF-868D-A076A9FC331E}" dt="2023-03-05T21:44:15.264" v="4070" actId="6549"/>
          <ac:spMkLst>
            <pc:docMk/>
            <pc:sldMk cId="3284556354" sldId="416"/>
            <ac:spMk id="6" creationId="{C05BF011-6126-442F-BB9C-02CE565A56B2}"/>
          </ac:spMkLst>
        </pc:spChg>
      </pc:sldChg>
      <pc:sldChg chg="delSp modSp mod">
        <pc:chgData name="Craig Davenport" userId="f6527558803c45b1" providerId="LiveId" clId="{3E76E119-16D7-41DF-868D-A076A9FC331E}" dt="2023-03-05T20:42:03.472" v="3275" actId="1076"/>
        <pc:sldMkLst>
          <pc:docMk/>
          <pc:sldMk cId="3488226204" sldId="417"/>
        </pc:sldMkLst>
        <pc:spChg chg="mod">
          <ac:chgData name="Craig Davenport" userId="f6527558803c45b1" providerId="LiveId" clId="{3E76E119-16D7-41DF-868D-A076A9FC331E}" dt="2023-03-05T20:37:57.857" v="3229" actId="6549"/>
          <ac:spMkLst>
            <pc:docMk/>
            <pc:sldMk cId="3488226204" sldId="417"/>
            <ac:spMk id="6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20:40:24.130" v="3255" actId="1076"/>
          <ac:spMkLst>
            <pc:docMk/>
            <pc:sldMk cId="3488226204" sldId="417"/>
            <ac:spMk id="14" creationId="{00000000-0000-0000-0000-000000000000}"/>
          </ac:spMkLst>
        </pc:spChg>
        <pc:spChg chg="del mod">
          <ac:chgData name="Craig Davenport" userId="f6527558803c45b1" providerId="LiveId" clId="{3E76E119-16D7-41DF-868D-A076A9FC331E}" dt="2023-03-05T20:32:33.086" v="3119" actId="478"/>
          <ac:spMkLst>
            <pc:docMk/>
            <pc:sldMk cId="3488226204" sldId="417"/>
            <ac:spMk id="15" creationId="{D6B36727-16A5-4C08-9E8E-02B0A963A89D}"/>
          </ac:spMkLst>
        </pc:spChg>
        <pc:spChg chg="mod">
          <ac:chgData name="Craig Davenport" userId="f6527558803c45b1" providerId="LiveId" clId="{3E76E119-16D7-41DF-868D-A076A9FC331E}" dt="2023-03-05T20:41:19.137" v="3261" actId="1076"/>
          <ac:spMkLst>
            <pc:docMk/>
            <pc:sldMk cId="3488226204" sldId="417"/>
            <ac:spMk id="16" creationId="{B5D5556A-37BF-41B9-AA15-DB4D7D60DA8E}"/>
          </ac:spMkLst>
        </pc:spChg>
        <pc:spChg chg="del">
          <ac:chgData name="Craig Davenport" userId="f6527558803c45b1" providerId="LiveId" clId="{3E76E119-16D7-41DF-868D-A076A9FC331E}" dt="2023-03-05T20:32:00.535" v="3116" actId="478"/>
          <ac:spMkLst>
            <pc:docMk/>
            <pc:sldMk cId="3488226204" sldId="417"/>
            <ac:spMk id="17" creationId="{9E62184B-E9A6-48BD-8A75-8F4B5BA8BB59}"/>
          </ac:spMkLst>
        </pc:spChg>
        <pc:spChg chg="del mod">
          <ac:chgData name="Craig Davenport" userId="f6527558803c45b1" providerId="LiveId" clId="{3E76E119-16D7-41DF-868D-A076A9FC331E}" dt="2023-03-05T20:39:59.830" v="3252" actId="478"/>
          <ac:spMkLst>
            <pc:docMk/>
            <pc:sldMk cId="3488226204" sldId="417"/>
            <ac:spMk id="18" creationId="{2ECE59B6-7989-4410-8190-8138329E5796}"/>
          </ac:spMkLst>
        </pc:spChg>
        <pc:spChg chg="mod">
          <ac:chgData name="Craig Davenport" userId="f6527558803c45b1" providerId="LiveId" clId="{3E76E119-16D7-41DF-868D-A076A9FC331E}" dt="2023-03-05T20:41:24.741" v="3262" actId="1076"/>
          <ac:spMkLst>
            <pc:docMk/>
            <pc:sldMk cId="3488226204" sldId="417"/>
            <ac:spMk id="20" creationId="{0087CE17-541F-4013-8271-78C720C5A6FD}"/>
          </ac:spMkLst>
        </pc:spChg>
        <pc:spChg chg="mod">
          <ac:chgData name="Craig Davenport" userId="f6527558803c45b1" providerId="LiveId" clId="{3E76E119-16D7-41DF-868D-A076A9FC331E}" dt="2023-03-05T20:42:03.472" v="3275" actId="1076"/>
          <ac:spMkLst>
            <pc:docMk/>
            <pc:sldMk cId="3488226204" sldId="417"/>
            <ac:spMk id="23" creationId="{9CD9EBE8-21E7-4115-8EFA-F2A1CD571E0E}"/>
          </ac:spMkLst>
        </pc:spChg>
        <pc:spChg chg="del mod">
          <ac:chgData name="Craig Davenport" userId="f6527558803c45b1" providerId="LiveId" clId="{3E76E119-16D7-41DF-868D-A076A9FC331E}" dt="2023-03-05T20:36:23.842" v="3154" actId="478"/>
          <ac:spMkLst>
            <pc:docMk/>
            <pc:sldMk cId="3488226204" sldId="417"/>
            <ac:spMk id="26" creationId="{494BE0C0-E107-4B2B-846F-C711C35F8CC9}"/>
          </ac:spMkLst>
        </pc:spChg>
        <pc:graphicFrameChg chg="mod">
          <ac:chgData name="Craig Davenport" userId="f6527558803c45b1" providerId="LiveId" clId="{3E76E119-16D7-41DF-868D-A076A9FC331E}" dt="2023-03-05T20:41:36.729" v="3263" actId="1076"/>
          <ac:graphicFrameMkLst>
            <pc:docMk/>
            <pc:sldMk cId="3488226204" sldId="417"/>
            <ac:graphicFrameMk id="25" creationId="{00000000-0008-0000-0000-000003000000}"/>
          </ac:graphicFrameMkLst>
        </pc:graphicFrameChg>
      </pc:sldChg>
      <pc:sldChg chg="new">
        <pc:chgData name="Craig Davenport" userId="f6527558803c45b1" providerId="LiveId" clId="{3E76E119-16D7-41DF-868D-A076A9FC331E}" dt="2023-03-05T17:25:09.295" v="806" actId="680"/>
        <pc:sldMkLst>
          <pc:docMk/>
          <pc:sldMk cId="1574550902" sldId="418"/>
        </pc:sldMkLst>
      </pc:sldChg>
      <pc:sldChg chg="addSp delSp modSp add mod delAnim modAnim">
        <pc:chgData name="Craig Davenport" userId="f6527558803c45b1" providerId="LiveId" clId="{3E76E119-16D7-41DF-868D-A076A9FC331E}" dt="2023-04-09T14:25:00.392" v="10184" actId="6549"/>
        <pc:sldMkLst>
          <pc:docMk/>
          <pc:sldMk cId="122125624" sldId="419"/>
        </pc:sldMkLst>
        <pc:spChg chg="mod">
          <ac:chgData name="Craig Davenport" userId="f6527558803c45b1" providerId="LiveId" clId="{3E76E119-16D7-41DF-868D-A076A9FC331E}" dt="2023-03-19T18:27:14.306" v="9364" actId="20577"/>
          <ac:spMkLst>
            <pc:docMk/>
            <pc:sldMk cId="122125624" sldId="419"/>
            <ac:spMk id="7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5:10:23.942" v="6331" actId="1076"/>
          <ac:spMkLst>
            <pc:docMk/>
            <pc:sldMk cId="122125624" sldId="419"/>
            <ac:spMk id="9" creationId="{00000000-0000-0000-0000-000000000000}"/>
          </ac:spMkLst>
        </pc:spChg>
        <pc:spChg chg="mod">
          <ac:chgData name="Craig Davenport" userId="f6527558803c45b1" providerId="LiveId" clId="{3E76E119-16D7-41DF-868D-A076A9FC331E}" dt="2023-03-27T22:12:55.673" v="9774" actId="1076"/>
          <ac:spMkLst>
            <pc:docMk/>
            <pc:sldMk cId="122125624" sldId="419"/>
            <ac:spMk id="13" creationId="{00000000-0000-0000-0000-000000000000}"/>
          </ac:spMkLst>
        </pc:spChg>
        <pc:spChg chg="add mod">
          <ac:chgData name="Craig Davenport" userId="f6527558803c45b1" providerId="LiveId" clId="{3E76E119-16D7-41DF-868D-A076A9FC331E}" dt="2023-03-27T22:13:10.995" v="9776" actId="1076"/>
          <ac:spMkLst>
            <pc:docMk/>
            <pc:sldMk cId="122125624" sldId="419"/>
            <ac:spMk id="14" creationId="{1557982B-CB38-CD8A-118A-EAF23C008BB2}"/>
          </ac:spMkLst>
        </pc:spChg>
        <pc:spChg chg="del">
          <ac:chgData name="Craig Davenport" userId="f6527558803c45b1" providerId="LiveId" clId="{3E76E119-16D7-41DF-868D-A076A9FC331E}" dt="2023-03-19T15:08:09.015" v="6293" actId="478"/>
          <ac:spMkLst>
            <pc:docMk/>
            <pc:sldMk cId="122125624" sldId="419"/>
            <ac:spMk id="15" creationId="{2E87313B-8D11-4932-861D-D4D6E9111ED0}"/>
          </ac:spMkLst>
        </pc:spChg>
        <pc:spChg chg="del">
          <ac:chgData name="Craig Davenport" userId="f6527558803c45b1" providerId="LiveId" clId="{3E76E119-16D7-41DF-868D-A076A9FC331E}" dt="2023-03-19T15:08:04.343" v="6292" actId="478"/>
          <ac:spMkLst>
            <pc:docMk/>
            <pc:sldMk cId="122125624" sldId="419"/>
            <ac:spMk id="18" creationId="{13F4D327-C6BC-4BC6-B17C-3177FFF1F950}"/>
          </ac:spMkLst>
        </pc:spChg>
        <pc:spChg chg="mod">
          <ac:chgData name="Craig Davenport" userId="f6527558803c45b1" providerId="LiveId" clId="{3E76E119-16D7-41DF-868D-A076A9FC331E}" dt="2023-03-19T15:18:41.241" v="6442" actId="1076"/>
          <ac:spMkLst>
            <pc:docMk/>
            <pc:sldMk cId="122125624" sldId="419"/>
            <ac:spMk id="19" creationId="{211F7E6B-7DC9-4156-A7BF-B32C4E51313F}"/>
          </ac:spMkLst>
        </pc:spChg>
        <pc:spChg chg="add mod">
          <ac:chgData name="Craig Davenport" userId="f6527558803c45b1" providerId="LiveId" clId="{3E76E119-16D7-41DF-868D-A076A9FC331E}" dt="2023-03-22T22:17:16.053" v="9620" actId="14100"/>
          <ac:spMkLst>
            <pc:docMk/>
            <pc:sldMk cId="122125624" sldId="419"/>
            <ac:spMk id="20" creationId="{36ED13DA-83FA-C354-41A3-6D82CD87E8D0}"/>
          </ac:spMkLst>
        </pc:spChg>
        <pc:spChg chg="del">
          <ac:chgData name="Craig Davenport" userId="f6527558803c45b1" providerId="LiveId" clId="{3E76E119-16D7-41DF-868D-A076A9FC331E}" dt="2023-03-19T15:07:53.157" v="6290" actId="478"/>
          <ac:spMkLst>
            <pc:docMk/>
            <pc:sldMk cId="122125624" sldId="419"/>
            <ac:spMk id="21" creationId="{F82F16BD-F56C-4B97-9DF8-E7F52833700E}"/>
          </ac:spMkLst>
        </pc:spChg>
        <pc:spChg chg="add mod">
          <ac:chgData name="Craig Davenport" userId="f6527558803c45b1" providerId="LiveId" clId="{3E76E119-16D7-41DF-868D-A076A9FC331E}" dt="2023-03-22T22:17:26.055" v="9621" actId="14100"/>
          <ac:spMkLst>
            <pc:docMk/>
            <pc:sldMk cId="122125624" sldId="419"/>
            <ac:spMk id="23" creationId="{DEEECE80-B024-F831-0BDD-F850D9FAD826}"/>
          </ac:spMkLst>
        </pc:spChg>
        <pc:graphicFrameChg chg="mod modGraphic">
          <ac:chgData name="Craig Davenport" userId="f6527558803c45b1" providerId="LiveId" clId="{3E76E119-16D7-41DF-868D-A076A9FC331E}" dt="2023-03-22T22:18:30.356" v="9641" actId="6549"/>
          <ac:graphicFrameMkLst>
            <pc:docMk/>
            <pc:sldMk cId="122125624" sldId="419"/>
            <ac:graphicFrameMk id="2" creationId="{4C8F0EFE-7D10-4750-9796-93AD175B4D20}"/>
          </ac:graphicFrameMkLst>
        </pc:graphicFrameChg>
        <pc:graphicFrameChg chg="mod modGraphic">
          <ac:chgData name="Craig Davenport" userId="f6527558803c45b1" providerId="LiveId" clId="{3E76E119-16D7-41DF-868D-A076A9FC331E}" dt="2023-04-09T14:25:00.392" v="10184" actId="6549"/>
          <ac:graphicFrameMkLst>
            <pc:docMk/>
            <pc:sldMk cId="122125624" sldId="419"/>
            <ac:graphicFrameMk id="16" creationId="{266DFBBB-DD6E-4E81-A861-C2D2E3EA74CA}"/>
          </ac:graphicFrameMkLst>
        </pc:graphicFrameChg>
        <pc:graphicFrameChg chg="del">
          <ac:chgData name="Craig Davenport" userId="f6527558803c45b1" providerId="LiveId" clId="{3E76E119-16D7-41DF-868D-A076A9FC331E}" dt="2023-03-19T15:07:57.197" v="6291" actId="478"/>
          <ac:graphicFrameMkLst>
            <pc:docMk/>
            <pc:sldMk cId="122125624" sldId="419"/>
            <ac:graphicFrameMk id="17" creationId="{ED7435BB-518E-4ED2-8594-C1D4E70F7E50}"/>
          </ac:graphicFrameMkLst>
        </pc:graphicFrameChg>
        <pc:graphicFrameChg chg="add mod modGraphic">
          <ac:chgData name="Craig Davenport" userId="f6527558803c45b1" providerId="LiveId" clId="{3E76E119-16D7-41DF-868D-A076A9FC331E}" dt="2023-03-19T15:25:17.953" v="6486" actId="1076"/>
          <ac:graphicFrameMkLst>
            <pc:docMk/>
            <pc:sldMk cId="122125624" sldId="419"/>
            <ac:graphicFrameMk id="22" creationId="{DE16152F-6D91-C8F1-740E-3E69BAEA91CA}"/>
          </ac:graphicFrameMkLst>
        </pc:graphicFrameChg>
        <pc:picChg chg="mod">
          <ac:chgData name="Craig Davenport" userId="f6527558803c45b1" providerId="LiveId" clId="{3E76E119-16D7-41DF-868D-A076A9FC331E}" dt="2023-03-19T15:09:25.795" v="6314" actId="1076"/>
          <ac:picMkLst>
            <pc:docMk/>
            <pc:sldMk cId="122125624" sldId="419"/>
            <ac:picMk id="12" creationId="{00000000-0000-0000-0000-000000000000}"/>
          </ac:picMkLst>
        </pc:picChg>
      </pc:sldChg>
      <pc:sldChg chg="addSp delSp modSp add mod ord">
        <pc:chgData name="Craig Davenport" userId="f6527558803c45b1" providerId="LiveId" clId="{3E76E119-16D7-41DF-868D-A076A9FC331E}" dt="2023-03-19T16:50:03.981" v="8722" actId="6549"/>
        <pc:sldMkLst>
          <pc:docMk/>
          <pc:sldMk cId="4025535632" sldId="420"/>
        </pc:sldMkLst>
        <pc:spChg chg="mod">
          <ac:chgData name="Craig Davenport" userId="f6527558803c45b1" providerId="LiveId" clId="{3E76E119-16D7-41DF-868D-A076A9FC331E}" dt="2023-03-12T19:44:58.566" v="4982" actId="1076"/>
          <ac:spMkLst>
            <pc:docMk/>
            <pc:sldMk cId="4025535632" sldId="420"/>
            <ac:spMk id="8" creationId="{CF29BEBB-32CB-4208-8699-6F4E59747057}"/>
          </ac:spMkLst>
        </pc:spChg>
        <pc:spChg chg="mod">
          <ac:chgData name="Craig Davenport" userId="f6527558803c45b1" providerId="LiveId" clId="{3E76E119-16D7-41DF-868D-A076A9FC331E}" dt="2023-03-12T19:29:38.724" v="4873" actId="1076"/>
          <ac:spMkLst>
            <pc:docMk/>
            <pc:sldMk cId="4025535632" sldId="420"/>
            <ac:spMk id="16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19:44:48.287" v="4981" actId="1076"/>
          <ac:spMkLst>
            <pc:docMk/>
            <pc:sldMk cId="4025535632" sldId="420"/>
            <ac:spMk id="17" creationId="{6B83F980-27FD-4D7C-93F0-3328CB9123FD}"/>
          </ac:spMkLst>
        </pc:spChg>
        <pc:spChg chg="mod">
          <ac:chgData name="Craig Davenport" userId="f6527558803c45b1" providerId="LiveId" clId="{3E76E119-16D7-41DF-868D-A076A9FC331E}" dt="2023-03-05T18:40:59.853" v="1686" actId="1076"/>
          <ac:spMkLst>
            <pc:docMk/>
            <pc:sldMk cId="4025535632" sldId="420"/>
            <ac:spMk id="18" creationId="{09EA3A67-5D79-4D8A-9517-3553E25AC591}"/>
          </ac:spMkLst>
        </pc:spChg>
        <pc:spChg chg="mod">
          <ac:chgData name="Craig Davenport" userId="f6527558803c45b1" providerId="LiveId" clId="{3E76E119-16D7-41DF-868D-A076A9FC331E}" dt="2023-03-05T18:39:34.411" v="1674" actId="1076"/>
          <ac:spMkLst>
            <pc:docMk/>
            <pc:sldMk cId="4025535632" sldId="420"/>
            <ac:spMk id="19" creationId="{5AE7A1EC-B246-439A-B7EB-789A8191F0D1}"/>
          </ac:spMkLst>
        </pc:spChg>
        <pc:spChg chg="del">
          <ac:chgData name="Craig Davenport" userId="f6527558803c45b1" providerId="LiveId" clId="{3E76E119-16D7-41DF-868D-A076A9FC331E}" dt="2023-03-05T18:33:06.851" v="1385" actId="478"/>
          <ac:spMkLst>
            <pc:docMk/>
            <pc:sldMk cId="4025535632" sldId="420"/>
            <ac:spMk id="20" creationId="{A4B3750F-C9CF-431A-8A09-3C976DB3B2F4}"/>
          </ac:spMkLst>
        </pc:spChg>
        <pc:spChg chg="del">
          <ac:chgData name="Craig Davenport" userId="f6527558803c45b1" providerId="LiveId" clId="{3E76E119-16D7-41DF-868D-A076A9FC331E}" dt="2023-03-05T18:33:03.483" v="1384" actId="478"/>
          <ac:spMkLst>
            <pc:docMk/>
            <pc:sldMk cId="4025535632" sldId="420"/>
            <ac:spMk id="22" creationId="{C9CC5A2D-E73E-498C-99FC-83714BA0B730}"/>
          </ac:spMkLst>
        </pc:spChg>
        <pc:spChg chg="mod">
          <ac:chgData name="Craig Davenport" userId="f6527558803c45b1" providerId="LiveId" clId="{3E76E119-16D7-41DF-868D-A076A9FC331E}" dt="2023-03-05T18:46:20.141" v="1744" actId="6549"/>
          <ac:spMkLst>
            <pc:docMk/>
            <pc:sldMk cId="4025535632" sldId="420"/>
            <ac:spMk id="23" creationId="{B65BBC55-2BD6-4865-B995-105DB80823E0}"/>
          </ac:spMkLst>
        </pc:spChg>
        <pc:spChg chg="add mod">
          <ac:chgData name="Craig Davenport" userId="f6527558803c45b1" providerId="LiveId" clId="{3E76E119-16D7-41DF-868D-A076A9FC331E}" dt="2023-03-19T16:50:03.981" v="8722" actId="6549"/>
          <ac:spMkLst>
            <pc:docMk/>
            <pc:sldMk cId="4025535632" sldId="420"/>
            <ac:spMk id="24" creationId="{27884287-4441-B26F-EA44-53077B3840BD}"/>
          </ac:spMkLst>
        </pc:spChg>
        <pc:spChg chg="add mod">
          <ac:chgData name="Craig Davenport" userId="f6527558803c45b1" providerId="LiveId" clId="{3E76E119-16D7-41DF-868D-A076A9FC331E}" dt="2023-03-12T19:45:30.967" v="4983" actId="1076"/>
          <ac:spMkLst>
            <pc:docMk/>
            <pc:sldMk cId="4025535632" sldId="420"/>
            <ac:spMk id="25" creationId="{2D26F4A2-1972-2FB3-512B-8352505F9503}"/>
          </ac:spMkLst>
        </pc:spChg>
        <pc:picChg chg="mod">
          <ac:chgData name="Craig Davenport" userId="f6527558803c45b1" providerId="LiveId" clId="{3E76E119-16D7-41DF-868D-A076A9FC331E}" dt="2023-03-05T22:02:27.076" v="4691" actId="1076"/>
          <ac:picMkLst>
            <pc:docMk/>
            <pc:sldMk cId="4025535632" sldId="420"/>
            <ac:picMk id="4" creationId="{CF0AAEB9-FDB0-43DD-AC6E-7AE9AC2D48CE}"/>
          </ac:picMkLst>
        </pc:picChg>
        <pc:picChg chg="mod">
          <ac:chgData name="Craig Davenport" userId="f6527558803c45b1" providerId="LiveId" clId="{3E76E119-16D7-41DF-868D-A076A9FC331E}" dt="2023-03-12T19:29:22.684" v="4869" actId="1076"/>
          <ac:picMkLst>
            <pc:docMk/>
            <pc:sldMk cId="4025535632" sldId="420"/>
            <ac:picMk id="9" creationId="{DB68355C-E6C8-4DA9-8E6E-BAA0BA6D2594}"/>
          </ac:picMkLst>
        </pc:picChg>
        <pc:picChg chg="mod">
          <ac:chgData name="Craig Davenport" userId="f6527558803c45b1" providerId="LiveId" clId="{3E76E119-16D7-41DF-868D-A076A9FC331E}" dt="2023-03-12T19:29:57.344" v="4874" actId="1076"/>
          <ac:picMkLst>
            <pc:docMk/>
            <pc:sldMk cId="4025535632" sldId="420"/>
            <ac:picMk id="12" creationId="{610D4D1D-5FE2-4D71-8AE4-84009ECCF8BF}"/>
          </ac:picMkLst>
        </pc:picChg>
        <pc:picChg chg="mod">
          <ac:chgData name="Craig Davenport" userId="f6527558803c45b1" providerId="LiveId" clId="{3E76E119-16D7-41DF-868D-A076A9FC331E}" dt="2023-03-12T19:30:15.944" v="4876" actId="1076"/>
          <ac:picMkLst>
            <pc:docMk/>
            <pc:sldMk cId="4025535632" sldId="420"/>
            <ac:picMk id="21" creationId="{DEB7E9FE-D81E-40E3-B576-B235675C7D1B}"/>
          </ac:picMkLst>
        </pc:picChg>
      </pc:sldChg>
      <pc:sldChg chg="addSp modSp add mod">
        <pc:chgData name="Craig Davenport" userId="f6527558803c45b1" providerId="LiveId" clId="{3E76E119-16D7-41DF-868D-A076A9FC331E}" dt="2023-03-12T21:19:53.825" v="5836" actId="1076"/>
        <pc:sldMkLst>
          <pc:docMk/>
          <pc:sldMk cId="2764599329" sldId="421"/>
        </pc:sldMkLst>
        <pc:spChg chg="mod">
          <ac:chgData name="Craig Davenport" userId="f6527558803c45b1" providerId="LiveId" clId="{3E76E119-16D7-41DF-868D-A076A9FC331E}" dt="2023-03-12T21:19:53.825" v="5836" actId="1076"/>
          <ac:spMkLst>
            <pc:docMk/>
            <pc:sldMk cId="2764599329" sldId="421"/>
            <ac:spMk id="10" creationId="{570EE4CB-3398-4D6F-AAF5-02A02470B3C5}"/>
          </ac:spMkLst>
        </pc:spChg>
        <pc:spChg chg="mod">
          <ac:chgData name="Craig Davenport" userId="f6527558803c45b1" providerId="LiveId" clId="{3E76E119-16D7-41DF-868D-A076A9FC331E}" dt="2023-03-05T22:05:37.756" v="4718" actId="1076"/>
          <ac:spMkLst>
            <pc:docMk/>
            <pc:sldMk cId="2764599329" sldId="421"/>
            <ac:spMk id="13" creationId="{00000000-0000-0000-0000-000000000000}"/>
          </ac:spMkLst>
        </pc:spChg>
        <pc:picChg chg="add mod">
          <ac:chgData name="Craig Davenport" userId="f6527558803c45b1" providerId="LiveId" clId="{3E76E119-16D7-41DF-868D-A076A9FC331E}" dt="2023-03-05T22:05:29.037" v="4715" actId="1076"/>
          <ac:picMkLst>
            <pc:docMk/>
            <pc:sldMk cId="2764599329" sldId="421"/>
            <ac:picMk id="12" creationId="{785EF537-A171-2C82-54D5-DE5A3183A034}"/>
          </ac:picMkLst>
        </pc:picChg>
        <pc:picChg chg="mod">
          <ac:chgData name="Craig Davenport" userId="f6527558803c45b1" providerId="LiveId" clId="{3E76E119-16D7-41DF-868D-A076A9FC331E}" dt="2023-03-05T22:06:00.493" v="4719" actId="1076"/>
          <ac:picMkLst>
            <pc:docMk/>
            <pc:sldMk cId="2764599329" sldId="421"/>
            <ac:picMk id="14" creationId="{742CD6FB-5D0E-45CC-8636-39B8F7A84156}"/>
          </ac:picMkLst>
        </pc:picChg>
        <pc:picChg chg="add mod">
          <ac:chgData name="Craig Davenport" userId="f6527558803c45b1" providerId="LiveId" clId="{3E76E119-16D7-41DF-868D-A076A9FC331E}" dt="2023-03-12T19:43:40.278" v="4979" actId="1076"/>
          <ac:picMkLst>
            <pc:docMk/>
            <pc:sldMk cId="2764599329" sldId="421"/>
            <ac:picMk id="15" creationId="{0ECB7446-73F1-BC7F-CE59-B7B45CC5FD4B}"/>
          </ac:picMkLst>
        </pc:picChg>
      </pc:sldChg>
      <pc:sldChg chg="addSp delSp modSp mod ord setBg">
        <pc:chgData name="Craig Davenport" userId="f6527558803c45b1" providerId="LiveId" clId="{3E76E119-16D7-41DF-868D-A076A9FC331E}" dt="2023-03-12T19:46:04.154" v="4985"/>
        <pc:sldMkLst>
          <pc:docMk/>
          <pc:sldMk cId="3637936840" sldId="422"/>
        </pc:sldMkLst>
        <pc:spChg chg="add del">
          <ac:chgData name="Craig Davenport" userId="f6527558803c45b1" providerId="LiveId" clId="{3E76E119-16D7-41DF-868D-A076A9FC331E}" dt="2023-03-05T19:47:24.380" v="2296" actId="26606"/>
          <ac:spMkLst>
            <pc:docMk/>
            <pc:sldMk cId="3637936840" sldId="422"/>
            <ac:spMk id="11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05T19:43:40.392" v="2264" actId="26606"/>
          <ac:spMkLst>
            <pc:docMk/>
            <pc:sldMk cId="3637936840" sldId="422"/>
            <ac:spMk id="14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05T19:47:09.253" v="2287" actId="26606"/>
          <ac:spMkLst>
            <pc:docMk/>
            <pc:sldMk cId="3637936840" sldId="422"/>
            <ac:spMk id="16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05T19:47:11.253" v="2289" actId="26606"/>
          <ac:spMkLst>
            <pc:docMk/>
            <pc:sldMk cId="3637936840" sldId="422"/>
            <ac:spMk id="18" creationId="{E8DC6FCD-811B-436E-9FEE-FC957486CD7E}"/>
          </ac:spMkLst>
        </pc:spChg>
        <pc:spChg chg="add del">
          <ac:chgData name="Craig Davenport" userId="f6527558803c45b1" providerId="LiveId" clId="{3E76E119-16D7-41DF-868D-A076A9FC331E}" dt="2023-03-05T19:47:15.697" v="2291" actId="26606"/>
          <ac:spMkLst>
            <pc:docMk/>
            <pc:sldMk cId="3637936840" sldId="422"/>
            <ac:spMk id="20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05T19:47:18.845" v="2293" actId="26606"/>
          <ac:spMkLst>
            <pc:docMk/>
            <pc:sldMk cId="3637936840" sldId="422"/>
            <ac:spMk id="22" creationId="{2C68A941-4039-4496-9008-274182DFFEDF}"/>
          </ac:spMkLst>
        </pc:spChg>
        <pc:spChg chg="add del">
          <ac:chgData name="Craig Davenport" userId="f6527558803c45b1" providerId="LiveId" clId="{3E76E119-16D7-41DF-868D-A076A9FC331E}" dt="2023-03-05T19:47:18.845" v="2293" actId="26606"/>
          <ac:spMkLst>
            <pc:docMk/>
            <pc:sldMk cId="3637936840" sldId="422"/>
            <ac:spMk id="23" creationId="{12E8CD4E-6381-4807-AA5B-CE0024A8BE19}"/>
          </ac:spMkLst>
        </pc:spChg>
        <pc:spChg chg="add del">
          <ac:chgData name="Craig Davenport" userId="f6527558803c45b1" providerId="LiveId" clId="{3E76E119-16D7-41DF-868D-A076A9FC331E}" dt="2023-03-05T19:47:18.845" v="2293" actId="26606"/>
          <ac:spMkLst>
            <pc:docMk/>
            <pc:sldMk cId="3637936840" sldId="422"/>
            <ac:spMk id="24" creationId="{878B897E-FBB2-4D71-AA1C-3C4DA4A264C9}"/>
          </ac:spMkLst>
        </pc:spChg>
        <pc:spChg chg="add del">
          <ac:chgData name="Craig Davenport" userId="f6527558803c45b1" providerId="LiveId" clId="{3E76E119-16D7-41DF-868D-A076A9FC331E}" dt="2023-03-05T19:47:18.845" v="2293" actId="26606"/>
          <ac:spMkLst>
            <pc:docMk/>
            <pc:sldMk cId="3637936840" sldId="422"/>
            <ac:spMk id="25" creationId="{7C6A4DDC-3049-4FEA-B9FF-CBCF8B277BBF}"/>
          </ac:spMkLst>
        </pc:spChg>
        <pc:spChg chg="add del">
          <ac:chgData name="Craig Davenport" userId="f6527558803c45b1" providerId="LiveId" clId="{3E76E119-16D7-41DF-868D-A076A9FC331E}" dt="2023-03-05T19:47:18.845" v="2293" actId="26606"/>
          <ac:spMkLst>
            <pc:docMk/>
            <pc:sldMk cId="3637936840" sldId="422"/>
            <ac:spMk id="26" creationId="{87BCB2CF-F2CE-43B5-93CB-386479577889}"/>
          </ac:spMkLst>
        </pc:spChg>
        <pc:spChg chg="add del">
          <ac:chgData name="Craig Davenport" userId="f6527558803c45b1" providerId="LiveId" clId="{3E76E119-16D7-41DF-868D-A076A9FC331E}" dt="2023-03-05T19:47:24.377" v="2295" actId="26606"/>
          <ac:spMkLst>
            <pc:docMk/>
            <pc:sldMk cId="3637936840" sldId="422"/>
            <ac:spMk id="28" creationId="{B96FC576-AE30-4C09-A12C-0582F2A6A067}"/>
          </ac:spMkLst>
        </pc:spChg>
        <pc:spChg chg="add del">
          <ac:chgData name="Craig Davenport" userId="f6527558803c45b1" providerId="LiveId" clId="{3E76E119-16D7-41DF-868D-A076A9FC331E}" dt="2023-03-05T19:48:12.145" v="2304" actId="26606"/>
          <ac:spMkLst>
            <pc:docMk/>
            <pc:sldMk cId="3637936840" sldId="422"/>
            <ac:spMk id="30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05T19:48:12.141" v="2303" actId="26606"/>
          <ac:spMkLst>
            <pc:docMk/>
            <pc:sldMk cId="3637936840" sldId="422"/>
            <ac:spMk id="35" creationId="{A06622B5-0D3E-459F-977C-302B9D9989E1}"/>
          </ac:spMkLst>
        </pc:spChg>
        <pc:spChg chg="add del">
          <ac:chgData name="Craig Davenport" userId="f6527558803c45b1" providerId="LiveId" clId="{3E76E119-16D7-41DF-868D-A076A9FC331E}" dt="2023-03-05T19:48:12.141" v="2303" actId="26606"/>
          <ac:spMkLst>
            <pc:docMk/>
            <pc:sldMk cId="3637936840" sldId="422"/>
            <ac:spMk id="37" creationId="{B22EB6A2-EE25-4D0A-B8F7-560339BF7EF6}"/>
          </ac:spMkLst>
        </pc:spChg>
        <pc:spChg chg="add del">
          <ac:chgData name="Craig Davenport" userId="f6527558803c45b1" providerId="LiveId" clId="{3E76E119-16D7-41DF-868D-A076A9FC331E}" dt="2023-03-05T19:48:12.141" v="2303" actId="26606"/>
          <ac:spMkLst>
            <pc:docMk/>
            <pc:sldMk cId="3637936840" sldId="422"/>
            <ac:spMk id="39" creationId="{03EE06E7-68E3-478C-8B9B-551876F1B7C2}"/>
          </ac:spMkLst>
        </pc:spChg>
        <pc:spChg chg="add del">
          <ac:chgData name="Craig Davenport" userId="f6527558803c45b1" providerId="LiveId" clId="{3E76E119-16D7-41DF-868D-A076A9FC331E}" dt="2023-03-12T19:34:07.710" v="4891" actId="26606"/>
          <ac:spMkLst>
            <pc:docMk/>
            <pc:sldMk cId="3637936840" sldId="422"/>
            <ac:spMk id="41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12T19:33:55.055" v="4887" actId="26606"/>
          <ac:spMkLst>
            <pc:docMk/>
            <pc:sldMk cId="3637936840" sldId="422"/>
            <ac:spMk id="43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12T19:34:04.462" v="4889" actId="26606"/>
          <ac:spMkLst>
            <pc:docMk/>
            <pc:sldMk cId="3637936840" sldId="422"/>
            <ac:spMk id="44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05T19:55:49.960" v="2313" actId="26606"/>
          <ac:spMkLst>
            <pc:docMk/>
            <pc:sldMk cId="3637936840" sldId="422"/>
            <ac:spMk id="46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12T19:34:07.710" v="4891" actId="26606"/>
          <ac:spMkLst>
            <pc:docMk/>
            <pc:sldMk cId="3637936840" sldId="422"/>
            <ac:spMk id="47" creationId="{E8DC6FCD-811B-436E-9FEE-FC957486CD7E}"/>
          </ac:spMkLst>
        </pc:spChg>
        <pc:spChg chg="add del">
          <ac:chgData name="Craig Davenport" userId="f6527558803c45b1" providerId="LiveId" clId="{3E76E119-16D7-41DF-868D-A076A9FC331E}" dt="2023-03-05T19:55:52.052" v="2315" actId="26606"/>
          <ac:spMkLst>
            <pc:docMk/>
            <pc:sldMk cId="3637936840" sldId="422"/>
            <ac:spMk id="48" creationId="{E8DC6FCD-811B-436E-9FEE-FC957486CD7E}"/>
          </ac:spMkLst>
        </pc:spChg>
        <pc:spChg chg="add del">
          <ac:chgData name="Craig Davenport" userId="f6527558803c45b1" providerId="LiveId" clId="{3E76E119-16D7-41DF-868D-A076A9FC331E}" dt="2023-03-05T19:55:56.804" v="2317" actId="26606"/>
          <ac:spMkLst>
            <pc:docMk/>
            <pc:sldMk cId="3637936840" sldId="422"/>
            <ac:spMk id="50" creationId="{6742736B-1326-450B-9240-348937388E6A}"/>
          </ac:spMkLst>
        </pc:spChg>
        <pc:picChg chg="del mod ord">
          <ac:chgData name="Craig Davenport" userId="f6527558803c45b1" providerId="LiveId" clId="{3E76E119-16D7-41DF-868D-A076A9FC331E}" dt="2023-03-05T19:47:51.863" v="2300" actId="478"/>
          <ac:picMkLst>
            <pc:docMk/>
            <pc:sldMk cId="3637936840" sldId="422"/>
            <ac:picMk id="3" creationId="{9530452A-DDB4-4FE5-AAF6-1D6B99A0F0F7}"/>
          </ac:picMkLst>
        </pc:picChg>
        <pc:picChg chg="add del mod">
          <ac:chgData name="Craig Davenport" userId="f6527558803c45b1" providerId="LiveId" clId="{3E76E119-16D7-41DF-868D-A076A9FC331E}" dt="2023-03-05T19:48:26.799" v="2305" actId="478"/>
          <ac:picMkLst>
            <pc:docMk/>
            <pc:sldMk cId="3637936840" sldId="422"/>
            <ac:picMk id="4" creationId="{B602EA0F-0232-E239-604B-C89B25925BEE}"/>
          </ac:picMkLst>
        </pc:picChg>
        <pc:picChg chg="mod ord">
          <ac:chgData name="Craig Davenport" userId="f6527558803c45b1" providerId="LiveId" clId="{3E76E119-16D7-41DF-868D-A076A9FC331E}" dt="2023-03-12T19:34:07.710" v="4891" actId="26606"/>
          <ac:picMkLst>
            <pc:docMk/>
            <pc:sldMk cId="3637936840" sldId="422"/>
            <ac:picMk id="5" creationId="{36BB383D-57A4-440F-89C0-E694DD887EC4}"/>
          </ac:picMkLst>
        </pc:picChg>
        <pc:picChg chg="mod ord">
          <ac:chgData name="Craig Davenport" userId="f6527558803c45b1" providerId="LiveId" clId="{3E76E119-16D7-41DF-868D-A076A9FC331E}" dt="2023-03-12T19:34:07.710" v="4891" actId="26606"/>
          <ac:picMkLst>
            <pc:docMk/>
            <pc:sldMk cId="3637936840" sldId="422"/>
            <ac:picMk id="7" creationId="{7BD2734F-E6BF-4039-9600-6C7B258E7C22}"/>
          </ac:picMkLst>
        </pc:picChg>
        <pc:picChg chg="mod ord">
          <ac:chgData name="Craig Davenport" userId="f6527558803c45b1" providerId="LiveId" clId="{3E76E119-16D7-41DF-868D-A076A9FC331E}" dt="2023-03-12T19:34:07.710" v="4891" actId="26606"/>
          <ac:picMkLst>
            <pc:docMk/>
            <pc:sldMk cId="3637936840" sldId="422"/>
            <ac:picMk id="9" creationId="{F5F5F104-0E4B-4003-9ABC-D32FBB3CD946}"/>
          </ac:picMkLst>
        </pc:picChg>
        <pc:picChg chg="add mod ord">
          <ac:chgData name="Craig Davenport" userId="f6527558803c45b1" providerId="LiveId" clId="{3E76E119-16D7-41DF-868D-A076A9FC331E}" dt="2023-03-12T19:34:07.710" v="4891" actId="26606"/>
          <ac:picMkLst>
            <pc:docMk/>
            <pc:sldMk cId="3637936840" sldId="422"/>
            <ac:picMk id="27" creationId="{A03B6DF2-8935-71D7-102C-CA3D7BF232F8}"/>
          </ac:picMkLst>
        </pc:picChg>
      </pc:sldChg>
      <pc:sldChg chg="addSp delSp modSp add mod">
        <pc:chgData name="Craig Davenport" userId="f6527558803c45b1" providerId="LiveId" clId="{3E76E119-16D7-41DF-868D-A076A9FC331E}" dt="2023-03-05T19:39:49.925" v="2223" actId="14100"/>
        <pc:sldMkLst>
          <pc:docMk/>
          <pc:sldMk cId="2989324072" sldId="423"/>
        </pc:sldMkLst>
        <pc:spChg chg="mod">
          <ac:chgData name="Craig Davenport" userId="f6527558803c45b1" providerId="LiveId" clId="{3E76E119-16D7-41DF-868D-A076A9FC331E}" dt="2023-03-05T19:39:28.770" v="2220" actId="1076"/>
          <ac:spMkLst>
            <pc:docMk/>
            <pc:sldMk cId="2989324072" sldId="423"/>
            <ac:spMk id="7" creationId="{D014484C-B3FF-193E-4CD0-C9ED31A2E2EA}"/>
          </ac:spMkLst>
        </pc:spChg>
        <pc:spChg chg="del">
          <ac:chgData name="Craig Davenport" userId="f6527558803c45b1" providerId="LiveId" clId="{3E76E119-16D7-41DF-868D-A076A9FC331E}" dt="2023-03-05T19:32:07.202" v="2161" actId="478"/>
          <ac:spMkLst>
            <pc:docMk/>
            <pc:sldMk cId="2989324072" sldId="423"/>
            <ac:spMk id="8" creationId="{120F37A0-7B42-B863-9E6C-E8AE459B349A}"/>
          </ac:spMkLst>
        </pc:spChg>
        <pc:spChg chg="del">
          <ac:chgData name="Craig Davenport" userId="f6527558803c45b1" providerId="LiveId" clId="{3E76E119-16D7-41DF-868D-A076A9FC331E}" dt="2023-03-05T19:32:12.242" v="2162" actId="478"/>
          <ac:spMkLst>
            <pc:docMk/>
            <pc:sldMk cId="2989324072" sldId="423"/>
            <ac:spMk id="9" creationId="{9675502D-5CBF-C19F-4699-F9E2F5EC3FF2}"/>
          </ac:spMkLst>
        </pc:spChg>
        <pc:spChg chg="mod">
          <ac:chgData name="Craig Davenport" userId="f6527558803c45b1" providerId="LiveId" clId="{3E76E119-16D7-41DF-868D-A076A9FC331E}" dt="2023-03-05T19:39:19.445" v="2219" actId="207"/>
          <ac:spMkLst>
            <pc:docMk/>
            <pc:sldMk cId="2989324072" sldId="423"/>
            <ac:spMk id="73" creationId="{ED30F1AB-829F-A344-B924-DA1A9A05FA96}"/>
          </ac:spMkLst>
        </pc:spChg>
        <pc:picChg chg="add del mod">
          <ac:chgData name="Craig Davenport" userId="f6527558803c45b1" providerId="LiveId" clId="{3E76E119-16D7-41DF-868D-A076A9FC331E}" dt="2023-03-05T19:39:49.925" v="2223" actId="14100"/>
          <ac:picMkLst>
            <pc:docMk/>
            <pc:sldMk cId="2989324072" sldId="423"/>
            <ac:picMk id="19" creationId="{00000000-0000-0000-0000-000000000000}"/>
          </ac:picMkLst>
        </pc:picChg>
      </pc:sldChg>
      <pc:sldChg chg="modSp add mod">
        <pc:chgData name="Craig Davenport" userId="f6527558803c45b1" providerId="LiveId" clId="{3E76E119-16D7-41DF-868D-A076A9FC331E}" dt="2023-03-05T19:41:21.618" v="2249" actId="1076"/>
        <pc:sldMkLst>
          <pc:docMk/>
          <pc:sldMk cId="1901699576" sldId="424"/>
        </pc:sldMkLst>
        <pc:spChg chg="mod">
          <ac:chgData name="Craig Davenport" userId="f6527558803c45b1" providerId="LiveId" clId="{3E76E119-16D7-41DF-868D-A076A9FC331E}" dt="2023-03-05T19:41:21.618" v="2249" actId="1076"/>
          <ac:spMkLst>
            <pc:docMk/>
            <pc:sldMk cId="1901699576" sldId="424"/>
            <ac:spMk id="7" creationId="{D014484C-B3FF-193E-4CD0-C9ED31A2E2EA}"/>
          </ac:spMkLst>
        </pc:spChg>
        <pc:picChg chg="mod">
          <ac:chgData name="Craig Davenport" userId="f6527558803c45b1" providerId="LiveId" clId="{3E76E119-16D7-41DF-868D-A076A9FC331E}" dt="2023-03-05T19:40:57.070" v="2229" actId="14100"/>
          <ac:picMkLst>
            <pc:docMk/>
            <pc:sldMk cId="1901699576" sldId="424"/>
            <ac:picMk id="19" creationId="{00000000-0000-0000-0000-000000000000}"/>
          </ac:picMkLst>
        </pc:picChg>
      </pc:sldChg>
      <pc:sldChg chg="modSp add mod">
        <pc:chgData name="Craig Davenport" userId="f6527558803c45b1" providerId="LiveId" clId="{3E76E119-16D7-41DF-868D-A076A9FC331E}" dt="2023-03-05T22:03:32.794" v="4710" actId="20577"/>
        <pc:sldMkLst>
          <pc:docMk/>
          <pc:sldMk cId="1094150568" sldId="425"/>
        </pc:sldMkLst>
        <pc:spChg chg="mod">
          <ac:chgData name="Craig Davenport" userId="f6527558803c45b1" providerId="LiveId" clId="{3E76E119-16D7-41DF-868D-A076A9FC331E}" dt="2023-03-05T22:03:32.794" v="4710" actId="20577"/>
          <ac:spMkLst>
            <pc:docMk/>
            <pc:sldMk cId="1094150568" sldId="425"/>
            <ac:spMk id="7" creationId="{D014484C-B3FF-193E-4CD0-C9ED31A2E2EA}"/>
          </ac:spMkLst>
        </pc:spChg>
        <pc:picChg chg="mod">
          <ac:chgData name="Craig Davenport" userId="f6527558803c45b1" providerId="LiveId" clId="{3E76E119-16D7-41DF-868D-A076A9FC331E}" dt="2023-03-05T19:42:02.811" v="2256" actId="14100"/>
          <ac:picMkLst>
            <pc:docMk/>
            <pc:sldMk cId="1094150568" sldId="425"/>
            <ac:picMk id="19" creationId="{00000000-0000-0000-0000-000000000000}"/>
          </ac:picMkLst>
        </pc:picChg>
      </pc:sldChg>
      <pc:sldChg chg="delSp modSp add mod ord">
        <pc:chgData name="Craig Davenport" userId="f6527558803c45b1" providerId="LiveId" clId="{3E76E119-16D7-41DF-868D-A076A9FC331E}" dt="2023-03-05T20:12:25.311" v="2594" actId="1076"/>
        <pc:sldMkLst>
          <pc:docMk/>
          <pc:sldMk cId="1933476766" sldId="426"/>
        </pc:sldMkLst>
        <pc:spChg chg="del">
          <ac:chgData name="Craig Davenport" userId="f6527558803c45b1" providerId="LiveId" clId="{3E76E119-16D7-41DF-868D-A076A9FC331E}" dt="2023-03-05T20:00:39.057" v="2432" actId="478"/>
          <ac:spMkLst>
            <pc:docMk/>
            <pc:sldMk cId="1933476766" sldId="426"/>
            <ac:spMk id="10" creationId="{7678A742-9AF3-D3C1-F208-01F0BF8A9A0A}"/>
          </ac:spMkLst>
        </pc:spChg>
        <pc:spChg chg="mod">
          <ac:chgData name="Craig Davenport" userId="f6527558803c45b1" providerId="LiveId" clId="{3E76E119-16D7-41DF-868D-A076A9FC331E}" dt="2023-03-05T20:11:30.329" v="2588" actId="1076"/>
          <ac:spMkLst>
            <pc:docMk/>
            <pc:sldMk cId="1933476766" sldId="426"/>
            <ac:spMk id="16" creationId="{00000000-0000-0000-0000-000000000000}"/>
          </ac:spMkLst>
        </pc:spChg>
        <pc:spChg chg="mod">
          <ac:chgData name="Craig Davenport" userId="f6527558803c45b1" providerId="LiveId" clId="{3E76E119-16D7-41DF-868D-A076A9FC331E}" dt="2023-03-05T20:12:25.311" v="2594" actId="1076"/>
          <ac:spMkLst>
            <pc:docMk/>
            <pc:sldMk cId="1933476766" sldId="426"/>
            <ac:spMk id="18" creationId="{09EA3A67-5D79-4D8A-9517-3553E25AC591}"/>
          </ac:spMkLst>
        </pc:spChg>
        <pc:spChg chg="mod">
          <ac:chgData name="Craig Davenport" userId="f6527558803c45b1" providerId="LiveId" clId="{3E76E119-16D7-41DF-868D-A076A9FC331E}" dt="2023-03-05T20:12:17.437" v="2592" actId="1076"/>
          <ac:spMkLst>
            <pc:docMk/>
            <pc:sldMk cId="1933476766" sldId="426"/>
            <ac:spMk id="19" creationId="{5AE7A1EC-B246-439A-B7EB-789A8191F0D1}"/>
          </ac:spMkLst>
        </pc:spChg>
        <pc:spChg chg="mod">
          <ac:chgData name="Craig Davenport" userId="f6527558803c45b1" providerId="LiveId" clId="{3E76E119-16D7-41DF-868D-A076A9FC331E}" dt="2023-03-05T20:12:14.062" v="2591" actId="1076"/>
          <ac:spMkLst>
            <pc:docMk/>
            <pc:sldMk cId="1933476766" sldId="426"/>
            <ac:spMk id="20" creationId="{B27333B0-2EDC-4F7A-B600-9407292F6ECD}"/>
          </ac:spMkLst>
        </pc:spChg>
        <pc:spChg chg="mod">
          <ac:chgData name="Craig Davenport" userId="f6527558803c45b1" providerId="LiveId" clId="{3E76E119-16D7-41DF-868D-A076A9FC331E}" dt="2023-03-05T20:12:06.057" v="2590" actId="14100"/>
          <ac:spMkLst>
            <pc:docMk/>
            <pc:sldMk cId="1933476766" sldId="426"/>
            <ac:spMk id="23" creationId="{B65BBC55-2BD6-4865-B995-105DB80823E0}"/>
          </ac:spMkLst>
        </pc:spChg>
        <pc:picChg chg="mod">
          <ac:chgData name="Craig Davenport" userId="f6527558803c45b1" providerId="LiveId" clId="{3E76E119-16D7-41DF-868D-A076A9FC331E}" dt="2023-03-05T20:12:20.544" v="2593" actId="1076"/>
          <ac:picMkLst>
            <pc:docMk/>
            <pc:sldMk cId="1933476766" sldId="426"/>
            <ac:picMk id="21" creationId="{DEB7E9FE-D81E-40E3-B576-B235675C7D1B}"/>
          </ac:picMkLst>
        </pc:picChg>
      </pc:sldChg>
      <pc:sldChg chg="delSp add del mod">
        <pc:chgData name="Craig Davenport" userId="f6527558803c45b1" providerId="LiveId" clId="{3E76E119-16D7-41DF-868D-A076A9FC331E}" dt="2023-03-05T22:06:46.595" v="4725" actId="47"/>
        <pc:sldMkLst>
          <pc:docMk/>
          <pc:sldMk cId="1702003293" sldId="427"/>
        </pc:sldMkLst>
        <pc:spChg chg="del">
          <ac:chgData name="Craig Davenport" userId="f6527558803c45b1" providerId="LiveId" clId="{3E76E119-16D7-41DF-868D-A076A9FC331E}" dt="2023-03-05T22:06:22.614" v="4721" actId="478"/>
          <ac:spMkLst>
            <pc:docMk/>
            <pc:sldMk cId="1702003293" sldId="427"/>
            <ac:spMk id="10" creationId="{570EE4CB-3398-4D6F-AAF5-02A02470B3C5}"/>
          </ac:spMkLst>
        </pc:spChg>
        <pc:spChg chg="del">
          <ac:chgData name="Craig Davenport" userId="f6527558803c45b1" providerId="LiveId" clId="{3E76E119-16D7-41DF-868D-A076A9FC331E}" dt="2023-03-05T22:06:29.494" v="4723" actId="478"/>
          <ac:spMkLst>
            <pc:docMk/>
            <pc:sldMk cId="1702003293" sldId="427"/>
            <ac:spMk id="13" creationId="{00000000-0000-0000-0000-000000000000}"/>
          </ac:spMkLst>
        </pc:spChg>
        <pc:picChg chg="del">
          <ac:chgData name="Craig Davenport" userId="f6527558803c45b1" providerId="LiveId" clId="{3E76E119-16D7-41DF-868D-A076A9FC331E}" dt="2023-03-05T22:06:37.261" v="4724" actId="478"/>
          <ac:picMkLst>
            <pc:docMk/>
            <pc:sldMk cId="1702003293" sldId="427"/>
            <ac:picMk id="11" creationId="{B6706078-C6BC-794E-83DC-5088CEDF465A}"/>
          </ac:picMkLst>
        </pc:picChg>
        <pc:picChg chg="del">
          <ac:chgData name="Craig Davenport" userId="f6527558803c45b1" providerId="LiveId" clId="{3E76E119-16D7-41DF-868D-A076A9FC331E}" dt="2023-03-05T22:06:25.789" v="4722" actId="478"/>
          <ac:picMkLst>
            <pc:docMk/>
            <pc:sldMk cId="1702003293" sldId="427"/>
            <ac:picMk id="15" creationId="{0ECB7446-73F1-BC7F-CE59-B7B45CC5FD4B}"/>
          </ac:picMkLst>
        </pc:picChg>
      </pc:sldChg>
      <pc:sldChg chg="addSp delSp modSp add mod ord setBg">
        <pc:chgData name="Craig Davenport" userId="f6527558803c45b1" providerId="LiveId" clId="{3E76E119-16D7-41DF-868D-A076A9FC331E}" dt="2023-03-12T21:21:59.732" v="5837" actId="207"/>
        <pc:sldMkLst>
          <pc:docMk/>
          <pc:sldMk cId="2429830368" sldId="427"/>
        </pc:sldMkLst>
        <pc:spChg chg="del">
          <ac:chgData name="Craig Davenport" userId="f6527558803c45b1" providerId="LiveId" clId="{3E76E119-16D7-41DF-868D-A076A9FC331E}" dt="2023-03-12T19:16:14.115" v="4754" actId="26606"/>
          <ac:spMkLst>
            <pc:docMk/>
            <pc:sldMk cId="2429830368" sldId="427"/>
            <ac:spMk id="41" creationId="{25414FA1-2D4C-41DB-83DE-4F3E38C10A63}"/>
          </ac:spMkLst>
        </pc:spChg>
        <pc:spChg chg="add mod">
          <ac:chgData name="Craig Davenport" userId="f6527558803c45b1" providerId="LiveId" clId="{3E76E119-16D7-41DF-868D-A076A9FC331E}" dt="2023-03-12T19:46:50.173" v="4988" actId="14100"/>
          <ac:spMkLst>
            <pc:docMk/>
            <pc:sldMk cId="2429830368" sldId="427"/>
            <ac:spMk id="45" creationId="{3FD934AB-C812-3224-2396-A551A5644B2C}"/>
          </ac:spMkLst>
        </pc:spChg>
        <pc:spChg chg="add del">
          <ac:chgData name="Craig Davenport" userId="f6527558803c45b1" providerId="LiveId" clId="{3E76E119-16D7-41DF-868D-A076A9FC331E}" dt="2023-03-12T19:19:18.089" v="4766" actId="26606"/>
          <ac:spMkLst>
            <pc:docMk/>
            <pc:sldMk cId="2429830368" sldId="427"/>
            <ac:spMk id="46" creationId="{6C2997EE-0889-44C3-AC0D-18F26AC9AAAB}"/>
          </ac:spMkLst>
        </pc:spChg>
        <pc:spChg chg="add mod">
          <ac:chgData name="Craig Davenport" userId="f6527558803c45b1" providerId="LiveId" clId="{3E76E119-16D7-41DF-868D-A076A9FC331E}" dt="2023-03-12T21:21:59.732" v="5837" actId="207"/>
          <ac:spMkLst>
            <pc:docMk/>
            <pc:sldMk cId="2429830368" sldId="427"/>
            <ac:spMk id="47" creationId="{939D366F-0B7E-7773-C7DF-8F113E3DDD21}"/>
          </ac:spMkLst>
        </pc:spChg>
        <pc:spChg chg="add del">
          <ac:chgData name="Craig Davenport" userId="f6527558803c45b1" providerId="LiveId" clId="{3E76E119-16D7-41DF-868D-A076A9FC331E}" dt="2023-03-12T19:18:56.863" v="4757" actId="26606"/>
          <ac:spMkLst>
            <pc:docMk/>
            <pc:sldMk cId="2429830368" sldId="427"/>
            <ac:spMk id="51" creationId="{262ABC4B-37D8-4218-BDD8-6DF6A00C0C80}"/>
          </ac:spMkLst>
        </pc:spChg>
        <pc:spChg chg="add del">
          <ac:chgData name="Craig Davenport" userId="f6527558803c45b1" providerId="LiveId" clId="{3E76E119-16D7-41DF-868D-A076A9FC331E}" dt="2023-03-12T19:19:04.789" v="4759" actId="26606"/>
          <ac:spMkLst>
            <pc:docMk/>
            <pc:sldMk cId="2429830368" sldId="427"/>
            <ac:spMk id="53" creationId="{B5CCE41C-FBFB-44B8-BE25-7F555613C150}"/>
          </ac:spMkLst>
        </pc:spChg>
        <pc:spChg chg="add del">
          <ac:chgData name="Craig Davenport" userId="f6527558803c45b1" providerId="LiveId" clId="{3E76E119-16D7-41DF-868D-A076A9FC331E}" dt="2023-03-12T19:19:04.789" v="4759" actId="26606"/>
          <ac:spMkLst>
            <pc:docMk/>
            <pc:sldMk cId="2429830368" sldId="427"/>
            <ac:spMk id="54" creationId="{36A1CAC3-A129-43F8-8881-63D3E319A7B5}"/>
          </ac:spMkLst>
        </pc:spChg>
        <pc:spChg chg="add del">
          <ac:chgData name="Craig Davenport" userId="f6527558803c45b1" providerId="LiveId" clId="{3E76E119-16D7-41DF-868D-A076A9FC331E}" dt="2023-03-12T19:19:10.319" v="4761" actId="26606"/>
          <ac:spMkLst>
            <pc:docMk/>
            <pc:sldMk cId="2429830368" sldId="427"/>
            <ac:spMk id="56" creationId="{BE5390C0-EA28-456A-8C95-1CDB808E9DDE}"/>
          </ac:spMkLst>
        </pc:spChg>
        <pc:spChg chg="add del">
          <ac:chgData name="Craig Davenport" userId="f6527558803c45b1" providerId="LiveId" clId="{3E76E119-16D7-41DF-868D-A076A9FC331E}" dt="2023-03-12T19:19:15.403" v="4763" actId="26606"/>
          <ac:spMkLst>
            <pc:docMk/>
            <pc:sldMk cId="2429830368" sldId="427"/>
            <ac:spMk id="58" creationId="{799448F2-0E5B-42DA-B2D1-11A14E947BD4}"/>
          </ac:spMkLst>
        </pc:spChg>
        <pc:spChg chg="add del">
          <ac:chgData name="Craig Davenport" userId="f6527558803c45b1" providerId="LiveId" clId="{3E76E119-16D7-41DF-868D-A076A9FC331E}" dt="2023-03-12T19:19:15.403" v="4763" actId="26606"/>
          <ac:spMkLst>
            <pc:docMk/>
            <pc:sldMk cId="2429830368" sldId="427"/>
            <ac:spMk id="59" creationId="{4E8A7552-20E1-4F34-ADAB-C1DB6634D47E}"/>
          </ac:spMkLst>
        </pc:spChg>
        <pc:spChg chg="add del">
          <ac:chgData name="Craig Davenport" userId="f6527558803c45b1" providerId="LiveId" clId="{3E76E119-16D7-41DF-868D-A076A9FC331E}" dt="2023-03-12T19:21:58.182" v="4780" actId="26606"/>
          <ac:spMkLst>
            <pc:docMk/>
            <pc:sldMk cId="2429830368" sldId="427"/>
            <ac:spMk id="64" creationId="{36A1CAC3-A129-43F8-8881-63D3E319A7B5}"/>
          </ac:spMkLst>
        </pc:spChg>
        <pc:spChg chg="add del">
          <ac:chgData name="Craig Davenport" userId="f6527558803c45b1" providerId="LiveId" clId="{3E76E119-16D7-41DF-868D-A076A9FC331E}" dt="2023-03-12T19:21:58.182" v="4780" actId="26606"/>
          <ac:spMkLst>
            <pc:docMk/>
            <pc:sldMk cId="2429830368" sldId="427"/>
            <ac:spMk id="65" creationId="{B5CCE41C-FBFB-44B8-BE25-7F555613C150}"/>
          </ac:spMkLst>
        </pc:spChg>
        <pc:spChg chg="add del">
          <ac:chgData name="Craig Davenport" userId="f6527558803c45b1" providerId="LiveId" clId="{3E76E119-16D7-41DF-868D-A076A9FC331E}" dt="2023-03-12T19:21:55.954" v="4777" actId="26606"/>
          <ac:spMkLst>
            <pc:docMk/>
            <pc:sldMk cId="2429830368" sldId="427"/>
            <ac:spMk id="67" creationId="{749FA6A2-2239-4EF2-9EB3-B1DC295FE14D}"/>
          </ac:spMkLst>
        </pc:spChg>
        <pc:spChg chg="add del">
          <ac:chgData name="Craig Davenport" userId="f6527558803c45b1" providerId="LiveId" clId="{3E76E119-16D7-41DF-868D-A076A9FC331E}" dt="2023-03-12T19:21:58.177" v="4779" actId="26606"/>
          <ac:spMkLst>
            <pc:docMk/>
            <pc:sldMk cId="2429830368" sldId="427"/>
            <ac:spMk id="69" creationId="{FABB624F-BF77-4AE1-B71D-2D681D4731B8}"/>
          </ac:spMkLst>
        </pc:spChg>
        <pc:spChg chg="add del">
          <ac:chgData name="Craig Davenport" userId="f6527558803c45b1" providerId="LiveId" clId="{3E76E119-16D7-41DF-868D-A076A9FC331E}" dt="2023-03-12T19:21:06.966" v="4773" actId="26606"/>
          <ac:spMkLst>
            <pc:docMk/>
            <pc:sldMk cId="2429830368" sldId="427"/>
            <ac:spMk id="70" creationId="{36A1CAC3-A129-43F8-8881-63D3E319A7B5}"/>
          </ac:spMkLst>
        </pc:spChg>
        <pc:spChg chg="add del">
          <ac:chgData name="Craig Davenport" userId="f6527558803c45b1" providerId="LiveId" clId="{3E76E119-16D7-41DF-868D-A076A9FC331E}" dt="2023-03-12T19:22:30.890" v="4792" actId="26606"/>
          <ac:spMkLst>
            <pc:docMk/>
            <pc:sldMk cId="2429830368" sldId="427"/>
            <ac:spMk id="71" creationId="{806692FB-8FCB-4B46-A077-B6132E789B12}"/>
          </ac:spMkLst>
        </pc:spChg>
        <pc:spChg chg="add del">
          <ac:chgData name="Craig Davenport" userId="f6527558803c45b1" providerId="LiveId" clId="{3E76E119-16D7-41DF-868D-A076A9FC331E}" dt="2023-03-12T19:21:06.966" v="4773" actId="26606"/>
          <ac:spMkLst>
            <pc:docMk/>
            <pc:sldMk cId="2429830368" sldId="427"/>
            <ac:spMk id="72" creationId="{B5CCE41C-FBFB-44B8-BE25-7F555613C150}"/>
          </ac:spMkLst>
        </pc:spChg>
        <pc:spChg chg="add del">
          <ac:chgData name="Craig Davenport" userId="f6527558803c45b1" providerId="LiveId" clId="{3E76E119-16D7-41DF-868D-A076A9FC331E}" dt="2023-03-12T19:22:30.890" v="4792" actId="26606"/>
          <ac:spMkLst>
            <pc:docMk/>
            <pc:sldMk cId="2429830368" sldId="427"/>
            <ac:spMk id="73" creationId="{00FC960A-022A-4742-832C-FCE8ABEABA62}"/>
          </ac:spMkLst>
        </pc:spChg>
        <pc:spChg chg="add del">
          <ac:chgData name="Craig Davenport" userId="f6527558803c45b1" providerId="LiveId" clId="{3E76E119-16D7-41DF-868D-A076A9FC331E}" dt="2023-03-12T19:22:12.073" v="4783" actId="26606"/>
          <ac:spMkLst>
            <pc:docMk/>
            <pc:sldMk cId="2429830368" sldId="427"/>
            <ac:spMk id="78" creationId="{B527B32F-07F3-4C94-B09B-8C8F310F0D56}"/>
          </ac:spMkLst>
        </pc:spChg>
        <pc:spChg chg="add del">
          <ac:chgData name="Craig Davenport" userId="f6527558803c45b1" providerId="LiveId" clId="{3E76E119-16D7-41DF-868D-A076A9FC331E}" dt="2023-03-12T19:22:12.073" v="4783" actId="26606"/>
          <ac:spMkLst>
            <pc:docMk/>
            <pc:sldMk cId="2429830368" sldId="427"/>
            <ac:spMk id="80" creationId="{7F41D4CC-403D-465E-9223-3277868A5D9E}"/>
          </ac:spMkLst>
        </pc:spChg>
        <pc:spChg chg="add del">
          <ac:chgData name="Craig Davenport" userId="f6527558803c45b1" providerId="LiveId" clId="{3E76E119-16D7-41DF-868D-A076A9FC331E}" dt="2023-03-12T19:22:12.073" v="4783" actId="26606"/>
          <ac:spMkLst>
            <pc:docMk/>
            <pc:sldMk cId="2429830368" sldId="427"/>
            <ac:spMk id="82" creationId="{3DC4C688-715E-4A31-AB90-6A5752887D8A}"/>
          </ac:spMkLst>
        </pc:spChg>
        <pc:spChg chg="add del">
          <ac:chgData name="Craig Davenport" userId="f6527558803c45b1" providerId="LiveId" clId="{3E76E119-16D7-41DF-868D-A076A9FC331E}" dt="2023-03-12T19:22:18.902" v="4785" actId="26606"/>
          <ac:spMkLst>
            <pc:docMk/>
            <pc:sldMk cId="2429830368" sldId="427"/>
            <ac:spMk id="84" creationId="{E97C36FC-DEAA-4DCA-B0AB-7F9357FA4016}"/>
          </ac:spMkLst>
        </pc:spChg>
        <pc:spChg chg="add del">
          <ac:chgData name="Craig Davenport" userId="f6527558803c45b1" providerId="LiveId" clId="{3E76E119-16D7-41DF-868D-A076A9FC331E}" dt="2023-03-12T19:22:18.902" v="4785" actId="26606"/>
          <ac:spMkLst>
            <pc:docMk/>
            <pc:sldMk cId="2429830368" sldId="427"/>
            <ac:spMk id="85" creationId="{278C38CD-A630-49FF-8417-6792A2B13FCA}"/>
          </ac:spMkLst>
        </pc:spChg>
        <pc:spChg chg="add del">
          <ac:chgData name="Craig Davenport" userId="f6527558803c45b1" providerId="LiveId" clId="{3E76E119-16D7-41DF-868D-A076A9FC331E}" dt="2023-03-12T19:22:21.547" v="4787" actId="26606"/>
          <ac:spMkLst>
            <pc:docMk/>
            <pc:sldMk cId="2429830368" sldId="427"/>
            <ac:spMk id="86" creationId="{F78382DC-4207-465E-B379-1E16448AA222}"/>
          </ac:spMkLst>
        </pc:spChg>
        <pc:spChg chg="add del">
          <ac:chgData name="Craig Davenport" userId="f6527558803c45b1" providerId="LiveId" clId="{3E76E119-16D7-41DF-868D-A076A9FC331E}" dt="2023-03-12T19:22:21.547" v="4787" actId="26606"/>
          <ac:spMkLst>
            <pc:docMk/>
            <pc:sldMk cId="2429830368" sldId="427"/>
            <ac:spMk id="87" creationId="{A169D286-F4D7-4C8B-A6BD-D05384C7F1D8}"/>
          </ac:spMkLst>
        </pc:spChg>
        <pc:spChg chg="add del">
          <ac:chgData name="Craig Davenport" userId="f6527558803c45b1" providerId="LiveId" clId="{3E76E119-16D7-41DF-868D-A076A9FC331E}" dt="2023-03-12T19:22:21.547" v="4787" actId="26606"/>
          <ac:spMkLst>
            <pc:docMk/>
            <pc:sldMk cId="2429830368" sldId="427"/>
            <ac:spMk id="88" creationId="{39E8235E-135E-4261-8F54-2B316E493C42}"/>
          </ac:spMkLst>
        </pc:spChg>
        <pc:spChg chg="add del">
          <ac:chgData name="Craig Davenport" userId="f6527558803c45b1" providerId="LiveId" clId="{3E76E119-16D7-41DF-868D-A076A9FC331E}" dt="2023-03-12T19:22:21.547" v="4787" actId="26606"/>
          <ac:spMkLst>
            <pc:docMk/>
            <pc:sldMk cId="2429830368" sldId="427"/>
            <ac:spMk id="89" creationId="{D4ED8EC3-4D57-4620-93CE-4E6661F09A3E}"/>
          </ac:spMkLst>
        </pc:spChg>
        <pc:spChg chg="add del">
          <ac:chgData name="Craig Davenport" userId="f6527558803c45b1" providerId="LiveId" clId="{3E76E119-16D7-41DF-868D-A076A9FC331E}" dt="2023-03-12T19:22:21.547" v="4787" actId="26606"/>
          <ac:spMkLst>
            <pc:docMk/>
            <pc:sldMk cId="2429830368" sldId="427"/>
            <ac:spMk id="90" creationId="{83BCB34A-2F40-4F41-8488-A134C1C155B7}"/>
          </ac:spMkLst>
        </pc:spChg>
        <pc:spChg chg="add del">
          <ac:chgData name="Craig Davenport" userId="f6527558803c45b1" providerId="LiveId" clId="{3E76E119-16D7-41DF-868D-A076A9FC331E}" dt="2023-03-12T19:22:26.717" v="4789" actId="26606"/>
          <ac:spMkLst>
            <pc:docMk/>
            <pc:sldMk cId="2429830368" sldId="427"/>
            <ac:spMk id="92" creationId="{5F9CFCE6-877F-4858-B8BD-2C52CA8AFBC4}"/>
          </ac:spMkLst>
        </pc:spChg>
        <pc:spChg chg="add del">
          <ac:chgData name="Craig Davenport" userId="f6527558803c45b1" providerId="LiveId" clId="{3E76E119-16D7-41DF-868D-A076A9FC331E}" dt="2023-03-12T19:22:26.717" v="4789" actId="26606"/>
          <ac:spMkLst>
            <pc:docMk/>
            <pc:sldMk cId="2429830368" sldId="427"/>
            <ac:spMk id="93" creationId="{8213F8A0-12AE-4514-8372-0DD766EC28EE}"/>
          </ac:spMkLst>
        </pc:spChg>
        <pc:spChg chg="add del">
          <ac:chgData name="Craig Davenport" userId="f6527558803c45b1" providerId="LiveId" clId="{3E76E119-16D7-41DF-868D-A076A9FC331E}" dt="2023-03-12T19:22:26.717" v="4789" actId="26606"/>
          <ac:spMkLst>
            <pc:docMk/>
            <pc:sldMk cId="2429830368" sldId="427"/>
            <ac:spMk id="94" creationId="{9EFF17D4-9A8C-4CE5-B096-D8CCD4400437}"/>
          </ac:spMkLst>
        </pc:spChg>
        <pc:spChg chg="add del">
          <ac:chgData name="Craig Davenport" userId="f6527558803c45b1" providerId="LiveId" clId="{3E76E119-16D7-41DF-868D-A076A9FC331E}" dt="2023-03-12T19:22:30.883" v="4791" actId="26606"/>
          <ac:spMkLst>
            <pc:docMk/>
            <pc:sldMk cId="2429830368" sldId="427"/>
            <ac:spMk id="96" creationId="{7AA67C3D-6D28-4C64-81F8-295FC9396EB6}"/>
          </ac:spMkLst>
        </pc:spChg>
        <pc:spChg chg="add del">
          <ac:chgData name="Craig Davenport" userId="f6527558803c45b1" providerId="LiveId" clId="{3E76E119-16D7-41DF-868D-A076A9FC331E}" dt="2023-03-12T19:22:30.883" v="4791" actId="26606"/>
          <ac:spMkLst>
            <pc:docMk/>
            <pc:sldMk cId="2429830368" sldId="427"/>
            <ac:spMk id="97" creationId="{8DBEAE55-3EA1-41D7-A212-5F7D8986C1F2}"/>
          </ac:spMkLst>
        </pc:spChg>
        <pc:spChg chg="add del">
          <ac:chgData name="Craig Davenport" userId="f6527558803c45b1" providerId="LiveId" clId="{3E76E119-16D7-41DF-868D-A076A9FC331E}" dt="2023-03-12T19:22:30.883" v="4791" actId="26606"/>
          <ac:spMkLst>
            <pc:docMk/>
            <pc:sldMk cId="2429830368" sldId="427"/>
            <ac:spMk id="98" creationId="{CFC5F0E7-644F-4101-BE72-12825CF537E7}"/>
          </ac:spMkLst>
        </pc:spChg>
        <pc:spChg chg="add del">
          <ac:chgData name="Craig Davenport" userId="f6527558803c45b1" providerId="LiveId" clId="{3E76E119-16D7-41DF-868D-A076A9FC331E}" dt="2023-03-12T19:22:30.883" v="4791" actId="26606"/>
          <ac:spMkLst>
            <pc:docMk/>
            <pc:sldMk cId="2429830368" sldId="427"/>
            <ac:spMk id="99" creationId="{74283919-7E00-4FC2-BFC9-3F56E58808F7}"/>
          </ac:spMkLst>
        </pc:spChg>
        <pc:spChg chg="add del">
          <ac:chgData name="Craig Davenport" userId="f6527558803c45b1" providerId="LiveId" clId="{3E76E119-16D7-41DF-868D-A076A9FC331E}" dt="2023-03-12T19:22:30.883" v="4791" actId="26606"/>
          <ac:spMkLst>
            <pc:docMk/>
            <pc:sldMk cId="2429830368" sldId="427"/>
            <ac:spMk id="100" creationId="{2217FF4A-5EDF-43B7-90EE-BDD9F1E9EAC2}"/>
          </ac:spMkLst>
        </pc:spChg>
        <pc:spChg chg="add">
          <ac:chgData name="Craig Davenport" userId="f6527558803c45b1" providerId="LiveId" clId="{3E76E119-16D7-41DF-868D-A076A9FC331E}" dt="2023-03-12T19:22:30.890" v="4792" actId="26606"/>
          <ac:spMkLst>
            <pc:docMk/>
            <pc:sldMk cId="2429830368" sldId="427"/>
            <ac:spMk id="102" creationId="{B527B32F-07F3-4C94-B09B-8C8F310F0D56}"/>
          </ac:spMkLst>
        </pc:spChg>
        <pc:spChg chg="add">
          <ac:chgData name="Craig Davenport" userId="f6527558803c45b1" providerId="LiveId" clId="{3E76E119-16D7-41DF-868D-A076A9FC331E}" dt="2023-03-12T19:22:30.890" v="4792" actId="26606"/>
          <ac:spMkLst>
            <pc:docMk/>
            <pc:sldMk cId="2429830368" sldId="427"/>
            <ac:spMk id="103" creationId="{7F41D4CC-403D-465E-9223-3277868A5D9E}"/>
          </ac:spMkLst>
        </pc:spChg>
        <pc:spChg chg="add">
          <ac:chgData name="Craig Davenport" userId="f6527558803c45b1" providerId="LiveId" clId="{3E76E119-16D7-41DF-868D-A076A9FC331E}" dt="2023-03-12T19:22:30.890" v="4792" actId="26606"/>
          <ac:spMkLst>
            <pc:docMk/>
            <pc:sldMk cId="2429830368" sldId="427"/>
            <ac:spMk id="104" creationId="{3DC4C688-715E-4A31-AB90-6A5752887D8A}"/>
          </ac:spMkLst>
        </pc:spChg>
        <pc:picChg chg="mod ord">
          <ac:chgData name="Craig Davenport" userId="f6527558803c45b1" providerId="LiveId" clId="{3E76E119-16D7-41DF-868D-A076A9FC331E}" dt="2023-03-12T19:22:30.890" v="4792" actId="26606"/>
          <ac:picMkLst>
            <pc:docMk/>
            <pc:sldMk cId="2429830368" sldId="427"/>
            <ac:picMk id="5" creationId="{36BB383D-57A4-440F-89C0-E694DD887EC4}"/>
          </ac:picMkLst>
        </pc:picChg>
        <pc:picChg chg="mod ord">
          <ac:chgData name="Craig Davenport" userId="f6527558803c45b1" providerId="LiveId" clId="{3E76E119-16D7-41DF-868D-A076A9FC331E}" dt="2023-03-12T19:22:30.890" v="4792" actId="26606"/>
          <ac:picMkLst>
            <pc:docMk/>
            <pc:sldMk cId="2429830368" sldId="427"/>
            <ac:picMk id="7" creationId="{7BD2734F-E6BF-4039-9600-6C7B258E7C22}"/>
          </ac:picMkLst>
        </pc:picChg>
        <pc:picChg chg="del">
          <ac:chgData name="Craig Davenport" userId="f6527558803c45b1" providerId="LiveId" clId="{3E76E119-16D7-41DF-868D-A076A9FC331E}" dt="2023-03-12T19:15:49.836" v="4752" actId="478"/>
          <ac:picMkLst>
            <pc:docMk/>
            <pc:sldMk cId="2429830368" sldId="427"/>
            <ac:picMk id="9" creationId="{F5F5F104-0E4B-4003-9ABC-D32FBB3CD946}"/>
          </ac:picMkLst>
        </pc:picChg>
        <pc:picChg chg="del mod">
          <ac:chgData name="Craig Davenport" userId="f6527558803c45b1" providerId="LiveId" clId="{3E76E119-16D7-41DF-868D-A076A9FC331E}" dt="2023-03-12T19:22:04.562" v="4781" actId="478"/>
          <ac:picMkLst>
            <pc:docMk/>
            <pc:sldMk cId="2429830368" sldId="427"/>
            <ac:picMk id="27" creationId="{A03B6DF2-8935-71D7-102C-CA3D7BF232F8}"/>
          </ac:picMkLst>
        </pc:picChg>
        <pc:cxnChg chg="add del">
          <ac:chgData name="Craig Davenport" userId="f6527558803c45b1" providerId="LiveId" clId="{3E76E119-16D7-41DF-868D-A076A9FC331E}" dt="2023-03-12T19:19:18.084" v="4765" actId="26606"/>
          <ac:cxnSpMkLst>
            <pc:docMk/>
            <pc:sldMk cId="2429830368" sldId="427"/>
            <ac:cxnSpMk id="61" creationId="{D4BDCD00-BA97-40D8-93CD-0A9CA931BE17}"/>
          </ac:cxnSpMkLst>
        </pc:cxnChg>
        <pc:cxnChg chg="add del">
          <ac:chgData name="Craig Davenport" userId="f6527558803c45b1" providerId="LiveId" clId="{3E76E119-16D7-41DF-868D-A076A9FC331E}" dt="2023-03-12T19:19:18.084" v="4765" actId="26606"/>
          <ac:cxnSpMkLst>
            <pc:docMk/>
            <pc:sldMk cId="2429830368" sldId="427"/>
            <ac:cxnSpMk id="62" creationId="{2D631E40-F51C-4828-B23B-DF903513296E}"/>
          </ac:cxnSpMkLst>
        </pc:cxnChg>
      </pc:sldChg>
      <pc:sldChg chg="new del">
        <pc:chgData name="Craig Davenport" userId="f6527558803c45b1" providerId="LiveId" clId="{3E76E119-16D7-41DF-868D-A076A9FC331E}" dt="2023-03-12T19:15:11.992" v="4749" actId="2696"/>
        <pc:sldMkLst>
          <pc:docMk/>
          <pc:sldMk cId="2548535933" sldId="427"/>
        </pc:sldMkLst>
      </pc:sldChg>
      <pc:sldChg chg="new del">
        <pc:chgData name="Craig Davenport" userId="f6527558803c45b1" providerId="LiveId" clId="{3E76E119-16D7-41DF-868D-A076A9FC331E}" dt="2023-03-12T19:15:03.398" v="4747" actId="47"/>
        <pc:sldMkLst>
          <pc:docMk/>
          <pc:sldMk cId="2845757188" sldId="427"/>
        </pc:sldMkLst>
      </pc:sldChg>
      <pc:sldChg chg="modSp add mod">
        <pc:chgData name="Craig Davenport" userId="f6527558803c45b1" providerId="LiveId" clId="{3E76E119-16D7-41DF-868D-A076A9FC331E}" dt="2023-03-12T19:27:08.542" v="4854" actId="14100"/>
        <pc:sldMkLst>
          <pc:docMk/>
          <pc:sldMk cId="839450493" sldId="428"/>
        </pc:sldMkLst>
        <pc:picChg chg="mod">
          <ac:chgData name="Craig Davenport" userId="f6527558803c45b1" providerId="LiveId" clId="{3E76E119-16D7-41DF-868D-A076A9FC331E}" dt="2023-03-12T19:27:08.542" v="4854" actId="14100"/>
          <ac:picMkLst>
            <pc:docMk/>
            <pc:sldMk cId="839450493" sldId="428"/>
            <ac:picMk id="19" creationId="{00000000-0000-0000-0000-000000000000}"/>
          </ac:picMkLst>
        </pc:picChg>
      </pc:sldChg>
      <pc:sldChg chg="addSp delSp modSp add mod setBg">
        <pc:chgData name="Craig Davenport" userId="f6527558803c45b1" providerId="LiveId" clId="{3E76E119-16D7-41DF-868D-A076A9FC331E}" dt="2023-03-12T19:34:55.501" v="4894"/>
        <pc:sldMkLst>
          <pc:docMk/>
          <pc:sldMk cId="2113261856" sldId="429"/>
        </pc:sldMkLst>
        <pc:spChg chg="mod">
          <ac:chgData name="Craig Davenport" userId="f6527558803c45b1" providerId="LiveId" clId="{3E76E119-16D7-41DF-868D-A076A9FC331E}" dt="2023-03-12T19:34:39.530" v="4893" actId="26606"/>
          <ac:spMkLst>
            <pc:docMk/>
            <pc:sldMk cId="2113261856" sldId="429"/>
            <ac:spMk id="7" creationId="{D014484C-B3FF-193E-4CD0-C9ED31A2E2EA}"/>
          </ac:spMkLst>
        </pc:spChg>
        <pc:spChg chg="mod">
          <ac:chgData name="Craig Davenport" userId="f6527558803c45b1" providerId="LiveId" clId="{3E76E119-16D7-41DF-868D-A076A9FC331E}" dt="2023-03-12T19:34:39.530" v="4893" actId="26606"/>
          <ac:spMkLst>
            <pc:docMk/>
            <pc:sldMk cId="2113261856" sldId="429"/>
            <ac:spMk id="10" creationId="{86B8CB37-2ECD-4A03-B25D-67B8904759A6}"/>
          </ac:spMkLst>
        </pc:spChg>
        <pc:spChg chg="mod">
          <ac:chgData name="Craig Davenport" userId="f6527558803c45b1" providerId="LiveId" clId="{3E76E119-16D7-41DF-868D-A076A9FC331E}" dt="2023-03-12T19:34:39.530" v="4893" actId="26606"/>
          <ac:spMkLst>
            <pc:docMk/>
            <pc:sldMk cId="2113261856" sldId="429"/>
            <ac:spMk id="73" creationId="{ED30F1AB-829F-A344-B924-DA1A9A05FA96}"/>
          </ac:spMkLst>
        </pc:spChg>
        <pc:spChg chg="add del">
          <ac:chgData name="Craig Davenport" userId="f6527558803c45b1" providerId="LiveId" clId="{3E76E119-16D7-41DF-868D-A076A9FC331E}" dt="2023-03-12T19:34:39.530" v="4893" actId="26606"/>
          <ac:spMkLst>
            <pc:docMk/>
            <pc:sldMk cId="2113261856" sldId="429"/>
            <ac:spMk id="78" creationId="{AB8C311F-7253-4AED-9701-7FC0708C41C7}"/>
          </ac:spMkLst>
        </pc:spChg>
        <pc:spChg chg="add del">
          <ac:chgData name="Craig Davenport" userId="f6527558803c45b1" providerId="LiveId" clId="{3E76E119-16D7-41DF-868D-A076A9FC331E}" dt="2023-03-12T19:34:39.530" v="4893" actId="26606"/>
          <ac:spMkLst>
            <pc:docMk/>
            <pc:sldMk cId="2113261856" sldId="429"/>
            <ac:spMk id="80" creationId="{E2384209-CB15-4CDF-9D31-C44FD9A3F20D}"/>
          </ac:spMkLst>
        </pc:spChg>
        <pc:spChg chg="add del">
          <ac:chgData name="Craig Davenport" userId="f6527558803c45b1" providerId="LiveId" clId="{3E76E119-16D7-41DF-868D-A076A9FC331E}" dt="2023-03-12T19:34:39.530" v="4893" actId="26606"/>
          <ac:spMkLst>
            <pc:docMk/>
            <pc:sldMk cId="2113261856" sldId="429"/>
            <ac:spMk id="82" creationId="{2633B3B5-CC90-43F0-8714-D31D1F3F0209}"/>
          </ac:spMkLst>
        </pc:spChg>
        <pc:spChg chg="add del">
          <ac:chgData name="Craig Davenport" userId="f6527558803c45b1" providerId="LiveId" clId="{3E76E119-16D7-41DF-868D-A076A9FC331E}" dt="2023-03-12T19:34:39.530" v="4893" actId="26606"/>
          <ac:spMkLst>
            <pc:docMk/>
            <pc:sldMk cId="2113261856" sldId="429"/>
            <ac:spMk id="84" creationId="{A8D57A06-A426-446D-B02C-A2DC6B62E45E}"/>
          </ac:spMkLst>
        </pc:spChg>
        <pc:picChg chg="mod">
          <ac:chgData name="Craig Davenport" userId="f6527558803c45b1" providerId="LiveId" clId="{3E76E119-16D7-41DF-868D-A076A9FC331E}" dt="2023-03-12T19:34:39.530" v="4893" actId="26606"/>
          <ac:picMkLst>
            <pc:docMk/>
            <pc:sldMk cId="2113261856" sldId="429"/>
            <ac:picMk id="6" creationId="{70F9709D-FED4-1EEA-2D69-FBD8AA7903A6}"/>
          </ac:picMkLst>
        </pc:picChg>
        <pc:picChg chg="mod">
          <ac:chgData name="Craig Davenport" userId="f6527558803c45b1" providerId="LiveId" clId="{3E76E119-16D7-41DF-868D-A076A9FC331E}" dt="2023-03-12T19:34:39.530" v="4893" actId="26606"/>
          <ac:picMkLst>
            <pc:docMk/>
            <pc:sldMk cId="2113261856" sldId="429"/>
            <ac:picMk id="19" creationId="{00000000-0000-0000-0000-000000000000}"/>
          </ac:picMkLst>
        </pc:picChg>
      </pc:sldChg>
      <pc:sldChg chg="addSp delSp add del mod">
        <pc:chgData name="Craig Davenport" userId="f6527558803c45b1" providerId="LiveId" clId="{3E76E119-16D7-41DF-868D-A076A9FC331E}" dt="2023-03-12T20:00:02.542" v="5060" actId="47"/>
        <pc:sldMkLst>
          <pc:docMk/>
          <pc:sldMk cId="163881239" sldId="430"/>
        </pc:sldMkLst>
        <pc:picChg chg="add del">
          <ac:chgData name="Craig Davenport" userId="f6527558803c45b1" providerId="LiveId" clId="{3E76E119-16D7-41DF-868D-A076A9FC331E}" dt="2023-03-12T19:54:20.040" v="5027" actId="478"/>
          <ac:picMkLst>
            <pc:docMk/>
            <pc:sldMk cId="163881239" sldId="430"/>
            <ac:picMk id="6" creationId="{7F86B604-ECEB-4727-8DC8-D4858A0238D0}"/>
          </ac:picMkLst>
        </pc:picChg>
      </pc:sldChg>
      <pc:sldChg chg="addSp delSp modSp add mod">
        <pc:chgData name="Craig Davenport" userId="f6527558803c45b1" providerId="LiveId" clId="{3E76E119-16D7-41DF-868D-A076A9FC331E}" dt="2023-04-12T15:22:15.300" v="10196" actId="692"/>
        <pc:sldMkLst>
          <pc:docMk/>
          <pc:sldMk cId="330225737" sldId="431"/>
        </pc:sldMkLst>
        <pc:spChg chg="mod">
          <ac:chgData name="Craig Davenport" userId="f6527558803c45b1" providerId="LiveId" clId="{3E76E119-16D7-41DF-868D-A076A9FC331E}" dt="2023-03-12T20:56:45.932" v="5419" actId="1076"/>
          <ac:spMkLst>
            <pc:docMk/>
            <pc:sldMk cId="330225737" sldId="431"/>
            <ac:spMk id="2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1:40:20.961" v="5860" actId="6549"/>
          <ac:spMkLst>
            <pc:docMk/>
            <pc:sldMk cId="330225737" sldId="431"/>
            <ac:spMk id="3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1:40:28.649" v="5864" actId="6549"/>
          <ac:spMkLst>
            <pc:docMk/>
            <pc:sldMk cId="330225737" sldId="431"/>
            <ac:spMk id="4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0:57:46.652" v="5427" actId="1076"/>
          <ac:spMkLst>
            <pc:docMk/>
            <pc:sldMk cId="330225737" sldId="431"/>
            <ac:spMk id="5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0:57:32.706" v="5425" actId="1076"/>
          <ac:spMkLst>
            <pc:docMk/>
            <pc:sldMk cId="330225737" sldId="431"/>
            <ac:spMk id="6" creationId="{00000000-0000-0000-0000-000000000000}"/>
          </ac:spMkLst>
        </pc:spChg>
        <pc:spChg chg="del">
          <ac:chgData name="Craig Davenport" userId="f6527558803c45b1" providerId="LiveId" clId="{3E76E119-16D7-41DF-868D-A076A9FC331E}" dt="2023-03-12T20:04:47.058" v="5138" actId="478"/>
          <ac:spMkLst>
            <pc:docMk/>
            <pc:sldMk cId="330225737" sldId="431"/>
            <ac:spMk id="7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0:34:58.770" v="5301" actId="1076"/>
          <ac:spMkLst>
            <pc:docMk/>
            <pc:sldMk cId="330225737" sldId="431"/>
            <ac:spMk id="16" creationId="{00000000-0000-0000-0000-000000000000}"/>
          </ac:spMkLst>
        </pc:spChg>
        <pc:spChg chg="mod">
          <ac:chgData name="Craig Davenport" userId="f6527558803c45b1" providerId="LiveId" clId="{3E76E119-16D7-41DF-868D-A076A9FC331E}" dt="2023-03-12T20:34:55.966" v="5300" actId="1076"/>
          <ac:spMkLst>
            <pc:docMk/>
            <pc:sldMk cId="330225737" sldId="431"/>
            <ac:spMk id="17" creationId="{00000000-0000-0000-0000-000000000000}"/>
          </ac:spMkLst>
        </pc:spChg>
        <pc:spChg chg="del">
          <ac:chgData name="Craig Davenport" userId="f6527558803c45b1" providerId="LiveId" clId="{3E76E119-16D7-41DF-868D-A076A9FC331E}" dt="2023-03-12T20:09:31.997" v="5172" actId="478"/>
          <ac:spMkLst>
            <pc:docMk/>
            <pc:sldMk cId="330225737" sldId="431"/>
            <ac:spMk id="18" creationId="{00000000-0000-0000-0000-000000000000}"/>
          </ac:spMkLst>
        </pc:spChg>
        <pc:spChg chg="del mod">
          <ac:chgData name="Craig Davenport" userId="f6527558803c45b1" providerId="LiveId" clId="{3E76E119-16D7-41DF-868D-A076A9FC331E}" dt="2023-03-12T20:09:36.461" v="5175" actId="478"/>
          <ac:spMkLst>
            <pc:docMk/>
            <pc:sldMk cId="330225737" sldId="431"/>
            <ac:spMk id="19" creationId="{00000000-0000-0000-0000-000000000000}"/>
          </ac:spMkLst>
        </pc:spChg>
        <pc:spChg chg="del">
          <ac:chgData name="Craig Davenport" userId="f6527558803c45b1" providerId="LiveId" clId="{3E76E119-16D7-41DF-868D-A076A9FC331E}" dt="2023-03-12T20:09:49.972" v="5180" actId="478"/>
          <ac:spMkLst>
            <pc:docMk/>
            <pc:sldMk cId="330225737" sldId="431"/>
            <ac:spMk id="20" creationId="{00000000-0000-0000-0000-000000000000}"/>
          </ac:spMkLst>
        </pc:spChg>
        <pc:spChg chg="del">
          <ac:chgData name="Craig Davenport" userId="f6527558803c45b1" providerId="LiveId" clId="{3E76E119-16D7-41DF-868D-A076A9FC331E}" dt="2023-03-12T20:09:53.525" v="5181" actId="478"/>
          <ac:spMkLst>
            <pc:docMk/>
            <pc:sldMk cId="330225737" sldId="431"/>
            <ac:spMk id="21" creationId="{00000000-0000-0000-0000-000000000000}"/>
          </ac:spMkLst>
        </pc:spChg>
        <pc:spChg chg="add mod">
          <ac:chgData name="Craig Davenport" userId="f6527558803c45b1" providerId="LiveId" clId="{3E76E119-16D7-41DF-868D-A076A9FC331E}" dt="2023-03-12T20:57:54.342" v="5428" actId="1076"/>
          <ac:spMkLst>
            <pc:docMk/>
            <pc:sldMk cId="330225737" sldId="431"/>
            <ac:spMk id="22" creationId="{FC0ABF76-EA81-D45C-B0DB-52E31B619673}"/>
          </ac:spMkLst>
        </pc:spChg>
        <pc:spChg chg="add mod">
          <ac:chgData name="Craig Davenport" userId="f6527558803c45b1" providerId="LiveId" clId="{3E76E119-16D7-41DF-868D-A076A9FC331E}" dt="2023-03-12T20:57:18.736" v="5423" actId="1076"/>
          <ac:spMkLst>
            <pc:docMk/>
            <pc:sldMk cId="330225737" sldId="431"/>
            <ac:spMk id="23" creationId="{83C93EAE-EE83-56B3-FBED-4570123EFA2D}"/>
          </ac:spMkLst>
        </pc:spChg>
        <pc:spChg chg="add mod">
          <ac:chgData name="Craig Davenport" userId="f6527558803c45b1" providerId="LiveId" clId="{3E76E119-16D7-41DF-868D-A076A9FC331E}" dt="2023-03-12T21:40:32.889" v="5866" actId="6549"/>
          <ac:spMkLst>
            <pc:docMk/>
            <pc:sldMk cId="330225737" sldId="431"/>
            <ac:spMk id="24" creationId="{63A38B7A-6A7A-F4D9-F342-FA1FDFAF818C}"/>
          </ac:spMkLst>
        </pc:spChg>
        <pc:spChg chg="add mod">
          <ac:chgData name="Craig Davenport" userId="f6527558803c45b1" providerId="LiveId" clId="{3E76E119-16D7-41DF-868D-A076A9FC331E}" dt="2023-03-12T21:40:38.025" v="5870" actId="6549"/>
          <ac:spMkLst>
            <pc:docMk/>
            <pc:sldMk cId="330225737" sldId="431"/>
            <ac:spMk id="25" creationId="{5488DD80-C850-3563-4795-58B837B8C6CC}"/>
          </ac:spMkLst>
        </pc:spChg>
        <pc:spChg chg="add mod">
          <ac:chgData name="Craig Davenport" userId="f6527558803c45b1" providerId="LiveId" clId="{3E76E119-16D7-41DF-868D-A076A9FC331E}" dt="2023-03-12T20:59:19.772" v="5432" actId="1076"/>
          <ac:spMkLst>
            <pc:docMk/>
            <pc:sldMk cId="330225737" sldId="431"/>
            <ac:spMk id="28" creationId="{D845299B-B29A-9C16-05DF-8B4E6B03ACC6}"/>
          </ac:spMkLst>
        </pc:spChg>
        <pc:graphicFrameChg chg="add del mod">
          <ac:chgData name="Craig Davenport" userId="f6527558803c45b1" providerId="LiveId" clId="{3E76E119-16D7-41DF-868D-A076A9FC331E}" dt="2023-03-12T20:30:40.814" v="5269" actId="21"/>
          <ac:graphicFrameMkLst>
            <pc:docMk/>
            <pc:sldMk cId="330225737" sldId="431"/>
            <ac:graphicFrameMk id="26" creationId="{BF34EB0E-F94F-B7E7-5820-AA47150C869E}"/>
          </ac:graphicFrameMkLst>
        </pc:graphicFrameChg>
        <pc:graphicFrameChg chg="add mod">
          <ac:chgData name="Craig Davenport" userId="f6527558803c45b1" providerId="LiveId" clId="{3E76E119-16D7-41DF-868D-A076A9FC331E}" dt="2023-04-12T15:22:15.300" v="10196" actId="692"/>
          <ac:graphicFrameMkLst>
            <pc:docMk/>
            <pc:sldMk cId="330225737" sldId="431"/>
            <ac:graphicFrameMk id="27" creationId="{9CFA1ED9-4A37-44A0-AB25-B090AB73215C}"/>
          </ac:graphicFrameMkLst>
        </pc:graphicFrameChg>
        <pc:picChg chg="del">
          <ac:chgData name="Craig Davenport" userId="f6527558803c45b1" providerId="LiveId" clId="{3E76E119-16D7-41DF-868D-A076A9FC331E}" dt="2023-03-12T19:59:51.597" v="5059" actId="478"/>
          <ac:picMkLst>
            <pc:docMk/>
            <pc:sldMk cId="330225737" sldId="431"/>
            <ac:picMk id="9" creationId="{00000000-0000-0000-0000-000000000000}"/>
          </ac:picMkLst>
        </pc:picChg>
        <pc:picChg chg="mod">
          <ac:chgData name="Craig Davenport" userId="f6527558803c45b1" providerId="LiveId" clId="{3E76E119-16D7-41DF-868D-A076A9FC331E}" dt="2023-03-12T20:34:52.443" v="5299" actId="14100"/>
          <ac:picMkLst>
            <pc:docMk/>
            <pc:sldMk cId="330225737" sldId="431"/>
            <ac:picMk id="10" creationId="{00000000-0000-0000-0000-000000000000}"/>
          </ac:picMkLst>
        </pc:picChg>
        <pc:picChg chg="mod">
          <ac:chgData name="Craig Davenport" userId="f6527558803c45b1" providerId="LiveId" clId="{3E76E119-16D7-41DF-868D-A076A9FC331E}" dt="2023-03-12T20:34:39.916" v="5296" actId="1076"/>
          <ac:picMkLst>
            <pc:docMk/>
            <pc:sldMk cId="330225737" sldId="431"/>
            <ac:picMk id="11" creationId="{00000000-0000-0000-0000-000000000000}"/>
          </ac:picMkLst>
        </pc:picChg>
        <pc:picChg chg="del">
          <ac:chgData name="Craig Davenport" userId="f6527558803c45b1" providerId="LiveId" clId="{3E76E119-16D7-41DF-868D-A076A9FC331E}" dt="2023-03-12T20:09:34.878" v="5174" actId="478"/>
          <ac:picMkLst>
            <pc:docMk/>
            <pc:sldMk cId="330225737" sldId="431"/>
            <ac:picMk id="12" creationId="{00000000-0000-0000-0000-000000000000}"/>
          </ac:picMkLst>
        </pc:picChg>
        <pc:picChg chg="del">
          <ac:chgData name="Craig Davenport" userId="f6527558803c45b1" providerId="LiveId" clId="{3E76E119-16D7-41DF-868D-A076A9FC331E}" dt="2023-03-12T20:09:41.220" v="5177" actId="478"/>
          <ac:picMkLst>
            <pc:docMk/>
            <pc:sldMk cId="330225737" sldId="431"/>
            <ac:picMk id="13" creationId="{00000000-0000-0000-0000-000000000000}"/>
          </ac:picMkLst>
        </pc:picChg>
        <pc:picChg chg="del">
          <ac:chgData name="Craig Davenport" userId="f6527558803c45b1" providerId="LiveId" clId="{3E76E119-16D7-41DF-868D-A076A9FC331E}" dt="2023-03-12T20:09:44.797" v="5178" actId="478"/>
          <ac:picMkLst>
            <pc:docMk/>
            <pc:sldMk cId="330225737" sldId="431"/>
            <ac:picMk id="14" creationId="{00000000-0000-0000-0000-000000000000}"/>
          </ac:picMkLst>
        </pc:picChg>
        <pc:picChg chg="del">
          <ac:chgData name="Craig Davenport" userId="f6527558803c45b1" providerId="LiveId" clId="{3E76E119-16D7-41DF-868D-A076A9FC331E}" dt="2023-03-12T20:09:46.237" v="5179" actId="478"/>
          <ac:picMkLst>
            <pc:docMk/>
            <pc:sldMk cId="330225737" sldId="431"/>
            <ac:picMk id="15" creationId="{00000000-0000-0000-0000-000000000000}"/>
          </ac:picMkLst>
        </pc:picChg>
      </pc:sldChg>
      <pc:sldChg chg="modSp add mod">
        <pc:chgData name="Craig Davenport" userId="f6527558803c45b1" providerId="LiveId" clId="{3E76E119-16D7-41DF-868D-A076A9FC331E}" dt="2023-03-19T17:34:19.637" v="8939" actId="6549"/>
        <pc:sldMkLst>
          <pc:docMk/>
          <pc:sldMk cId="405858703" sldId="432"/>
        </pc:sldMkLst>
        <pc:spChg chg="mod">
          <ac:chgData name="Craig Davenport" userId="f6527558803c45b1" providerId="LiveId" clId="{3E76E119-16D7-41DF-868D-A076A9FC331E}" dt="2023-03-19T15:44:03.165" v="6604" actId="6549"/>
          <ac:spMkLst>
            <pc:docMk/>
            <pc:sldMk cId="405858703" sldId="432"/>
            <ac:spMk id="6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5:45:57.112" v="6658" actId="14100"/>
          <ac:spMkLst>
            <pc:docMk/>
            <pc:sldMk cId="405858703" sldId="432"/>
            <ac:spMk id="7" creationId="{371A7072-C7B7-BB46-876F-C9B0029BA2DA}"/>
          </ac:spMkLst>
        </pc:spChg>
        <pc:spChg chg="mod">
          <ac:chgData name="Craig Davenport" userId="f6527558803c45b1" providerId="LiveId" clId="{3E76E119-16D7-41DF-868D-A076A9FC331E}" dt="2023-03-19T17:33:40.769" v="8929" actId="1076"/>
          <ac:spMkLst>
            <pc:docMk/>
            <pc:sldMk cId="405858703" sldId="432"/>
            <ac:spMk id="9" creationId="{00000000-0000-0000-0000-000000000000}"/>
          </ac:spMkLst>
        </pc:spChg>
        <pc:graphicFrameChg chg="mod modGraphic">
          <ac:chgData name="Craig Davenport" userId="f6527558803c45b1" providerId="LiveId" clId="{3E76E119-16D7-41DF-868D-A076A9FC331E}" dt="2023-03-19T17:34:19.637" v="8939" actId="6549"/>
          <ac:graphicFrameMkLst>
            <pc:docMk/>
            <pc:sldMk cId="405858703" sldId="432"/>
            <ac:graphicFrameMk id="4" creationId="{E8F7A23C-43D1-47C9-904A-B2913F31ACF0}"/>
          </ac:graphicFrameMkLst>
        </pc:graphicFrameChg>
        <pc:picChg chg="mod">
          <ac:chgData name="Craig Davenport" userId="f6527558803c45b1" providerId="LiveId" clId="{3E76E119-16D7-41DF-868D-A076A9FC331E}" dt="2023-03-19T15:45:12.597" v="6606" actId="14100"/>
          <ac:picMkLst>
            <pc:docMk/>
            <pc:sldMk cId="405858703" sldId="432"/>
            <ac:picMk id="3" creationId="{00000000-0000-0000-0000-000000000000}"/>
          </ac:picMkLst>
        </pc:picChg>
      </pc:sldChg>
      <pc:sldChg chg="new del">
        <pc:chgData name="Craig Davenport" userId="f6527558803c45b1" providerId="LiveId" clId="{3E76E119-16D7-41DF-868D-A076A9FC331E}" dt="2023-03-12T22:37:05.781" v="5977" actId="47"/>
        <pc:sldMkLst>
          <pc:docMk/>
          <pc:sldMk cId="2994611617" sldId="432"/>
        </pc:sldMkLst>
      </pc:sldChg>
      <pc:sldChg chg="modSp add del mod ord">
        <pc:chgData name="Craig Davenport" userId="f6527558803c45b1" providerId="LiveId" clId="{3E76E119-16D7-41DF-868D-A076A9FC331E}" dt="2023-03-12T23:00:26.373" v="6097" actId="47"/>
        <pc:sldMkLst>
          <pc:docMk/>
          <pc:sldMk cId="4103977324" sldId="432"/>
        </pc:sldMkLst>
        <pc:spChg chg="mod">
          <ac:chgData name="Craig Davenport" userId="f6527558803c45b1" providerId="LiveId" clId="{3E76E119-16D7-41DF-868D-A076A9FC331E}" dt="2023-03-12T23:00:01.596" v="6096" actId="1076"/>
          <ac:spMkLst>
            <pc:docMk/>
            <pc:sldMk cId="4103977324" sldId="432"/>
            <ac:spMk id="6" creationId="{C05BF011-6126-442F-BB9C-02CE565A56B2}"/>
          </ac:spMkLst>
        </pc:spChg>
        <pc:picChg chg="mod">
          <ac:chgData name="Craig Davenport" userId="f6527558803c45b1" providerId="LiveId" clId="{3E76E119-16D7-41DF-868D-A076A9FC331E}" dt="2023-03-12T22:59:15.661" v="6069" actId="14100"/>
          <ac:picMkLst>
            <pc:docMk/>
            <pc:sldMk cId="4103977324" sldId="432"/>
            <ac:picMk id="2" creationId="{00000000-0000-0000-0000-000000000000}"/>
          </ac:picMkLst>
        </pc:picChg>
      </pc:sldChg>
      <pc:sldChg chg="addSp delSp modSp add mod ord addAnim delAnim modAnim">
        <pc:chgData name="Craig Davenport" userId="f6527558803c45b1" providerId="LiveId" clId="{3E76E119-16D7-41DF-868D-A076A9FC331E}" dt="2023-04-15T21:04:42.515" v="10211" actId="14100"/>
        <pc:sldMkLst>
          <pc:docMk/>
          <pc:sldMk cId="2262929063" sldId="433"/>
        </pc:sldMkLst>
        <pc:spChg chg="del">
          <ac:chgData name="Craig Davenport" userId="f6527558803c45b1" providerId="LiveId" clId="{3E76E119-16D7-41DF-868D-A076A9FC331E}" dt="2023-03-19T16:00:15.849" v="7269" actId="478"/>
          <ac:spMkLst>
            <pc:docMk/>
            <pc:sldMk cId="2262929063" sldId="433"/>
            <ac:spMk id="8" creationId="{00000000-0000-0000-0000-000000000000}"/>
          </ac:spMkLst>
        </pc:spChg>
        <pc:spChg chg="add del mod">
          <ac:chgData name="Craig Davenport" userId="f6527558803c45b1" providerId="LiveId" clId="{3E76E119-16D7-41DF-868D-A076A9FC331E}" dt="2023-04-15T21:04:20.257" v="10207" actId="14100"/>
          <ac:spMkLst>
            <pc:docMk/>
            <pc:sldMk cId="2262929063" sldId="433"/>
            <ac:spMk id="9" creationId="{00000000-0000-0000-0000-000000000000}"/>
          </ac:spMkLst>
        </pc:spChg>
        <pc:spChg chg="mod">
          <ac:chgData name="Craig Davenport" userId="f6527558803c45b1" providerId="LiveId" clId="{3E76E119-16D7-41DF-868D-A076A9FC331E}" dt="2023-04-15T21:03:58.913" v="10204" actId="255"/>
          <ac:spMkLst>
            <pc:docMk/>
            <pc:sldMk cId="2262929063" sldId="433"/>
            <ac:spMk id="10" creationId="{00000000-0000-0000-0000-000000000000}"/>
          </ac:spMkLst>
        </pc:spChg>
        <pc:spChg chg="add del">
          <ac:chgData name="Craig Davenport" userId="f6527558803c45b1" providerId="LiveId" clId="{3E76E119-16D7-41DF-868D-A076A9FC331E}" dt="2023-03-19T15:59:08.749" v="7156" actId="478"/>
          <ac:spMkLst>
            <pc:docMk/>
            <pc:sldMk cId="2262929063" sldId="433"/>
            <ac:spMk id="11" creationId="{00000000-0000-0000-0000-000000000000}"/>
          </ac:spMkLst>
        </pc:spChg>
        <pc:spChg chg="add del mod">
          <ac:chgData name="Craig Davenport" userId="f6527558803c45b1" providerId="LiveId" clId="{3E76E119-16D7-41DF-868D-A076A9FC331E}" dt="2023-04-09T14:11:40.222" v="9969" actId="1076"/>
          <ac:spMkLst>
            <pc:docMk/>
            <pc:sldMk cId="2262929063" sldId="433"/>
            <ac:spMk id="14" creationId="{00000000-0000-0000-0000-000000000000}"/>
          </ac:spMkLst>
        </pc:spChg>
        <pc:spChg chg="add del">
          <ac:chgData name="Craig Davenport" userId="f6527558803c45b1" providerId="LiveId" clId="{3E76E119-16D7-41DF-868D-A076A9FC331E}" dt="2023-03-19T15:59:11.173" v="7157" actId="478"/>
          <ac:spMkLst>
            <pc:docMk/>
            <pc:sldMk cId="2262929063" sldId="433"/>
            <ac:spMk id="15" creationId="{00000000-0000-0000-0000-000000000000}"/>
          </ac:spMkLst>
        </pc:spChg>
        <pc:spChg chg="add del">
          <ac:chgData name="Craig Davenport" userId="f6527558803c45b1" providerId="LiveId" clId="{3E76E119-16D7-41DF-868D-A076A9FC331E}" dt="2023-03-19T15:59:12.954" v="7158" actId="478"/>
          <ac:spMkLst>
            <pc:docMk/>
            <pc:sldMk cId="2262929063" sldId="433"/>
            <ac:spMk id="16" creationId="{00000000-0000-0000-0000-000000000000}"/>
          </ac:spMkLst>
        </pc:spChg>
        <pc:spChg chg="mod">
          <ac:chgData name="Craig Davenport" userId="f6527558803c45b1" providerId="LiveId" clId="{3E76E119-16D7-41DF-868D-A076A9FC331E}" dt="2023-04-09T14:11:33.516" v="9968" actId="1076"/>
          <ac:spMkLst>
            <pc:docMk/>
            <pc:sldMk cId="2262929063" sldId="433"/>
            <ac:spMk id="17" creationId="{00000000-0000-0000-0000-000000000000}"/>
          </ac:spMkLst>
        </pc:spChg>
        <pc:spChg chg="mod">
          <ac:chgData name="Craig Davenport" userId="f6527558803c45b1" providerId="LiveId" clId="{3E76E119-16D7-41DF-868D-A076A9FC331E}" dt="2023-04-15T21:03:50.208" v="10203" actId="14100"/>
          <ac:spMkLst>
            <pc:docMk/>
            <pc:sldMk cId="2262929063" sldId="433"/>
            <ac:spMk id="18" creationId="{00000000-0000-0000-0000-000000000000}"/>
          </ac:spMkLst>
        </pc:spChg>
        <pc:spChg chg="add del mod">
          <ac:chgData name="Craig Davenport" userId="f6527558803c45b1" providerId="LiveId" clId="{3E76E119-16D7-41DF-868D-A076A9FC331E}" dt="2023-04-15T21:04:35.347" v="10209" actId="14100"/>
          <ac:spMkLst>
            <pc:docMk/>
            <pc:sldMk cId="2262929063" sldId="433"/>
            <ac:spMk id="19" creationId="{00000000-0000-0000-0000-000000000000}"/>
          </ac:spMkLst>
        </pc:spChg>
        <pc:spChg chg="add mod">
          <ac:chgData name="Craig Davenport" userId="f6527558803c45b1" providerId="LiveId" clId="{3E76E119-16D7-41DF-868D-A076A9FC331E}" dt="2023-04-15T21:03:36.097" v="10201" actId="255"/>
          <ac:spMkLst>
            <pc:docMk/>
            <pc:sldMk cId="2262929063" sldId="433"/>
            <ac:spMk id="20" creationId="{7D018674-E7F4-FAC6-AF15-DBC0F6491EF7}"/>
          </ac:spMkLst>
        </pc:spChg>
        <pc:spChg chg="del mod">
          <ac:chgData name="Craig Davenport" userId="f6527558803c45b1" providerId="LiveId" clId="{3E76E119-16D7-41DF-868D-A076A9FC331E}" dt="2023-03-19T16:00:14.427" v="7268" actId="478"/>
          <ac:spMkLst>
            <pc:docMk/>
            <pc:sldMk cId="2262929063" sldId="433"/>
            <ac:spMk id="21" creationId="{00000000-0000-0000-0000-000000000000}"/>
          </ac:spMkLst>
        </pc:spChg>
        <pc:spChg chg="add mod">
          <ac:chgData name="Craig Davenport" userId="f6527558803c45b1" providerId="LiveId" clId="{3E76E119-16D7-41DF-868D-A076A9FC331E}" dt="2023-04-09T14:11:55.332" v="9971" actId="1076"/>
          <ac:spMkLst>
            <pc:docMk/>
            <pc:sldMk cId="2262929063" sldId="433"/>
            <ac:spMk id="21" creationId="{810ED118-67BD-40D4-5B7E-9A06672091B9}"/>
          </ac:spMkLst>
        </pc:spChg>
        <pc:spChg chg="del mod">
          <ac:chgData name="Craig Davenport" userId="f6527558803c45b1" providerId="LiveId" clId="{3E76E119-16D7-41DF-868D-A076A9FC331E}" dt="2023-03-19T16:00:17.896" v="7271" actId="478"/>
          <ac:spMkLst>
            <pc:docMk/>
            <pc:sldMk cId="2262929063" sldId="433"/>
            <ac:spMk id="22" creationId="{00000000-0000-0000-0000-000000000000}"/>
          </ac:spMkLst>
        </pc:spChg>
        <pc:spChg chg="add mod">
          <ac:chgData name="Craig Davenport" userId="f6527558803c45b1" providerId="LiveId" clId="{3E76E119-16D7-41DF-868D-A076A9FC331E}" dt="2023-04-15T21:03:15.150" v="10200" actId="255"/>
          <ac:spMkLst>
            <pc:docMk/>
            <pc:sldMk cId="2262929063" sldId="433"/>
            <ac:spMk id="22" creationId="{AFCF3FF6-DBE7-B42A-6839-7FEE0676C452}"/>
          </ac:spMkLst>
        </pc:spChg>
        <pc:picChg chg="add mod">
          <ac:chgData name="Craig Davenport" userId="f6527558803c45b1" providerId="LiveId" clId="{3E76E119-16D7-41DF-868D-A076A9FC331E}" dt="2023-04-15T21:04:42.515" v="10211" actId="14100"/>
          <ac:picMkLst>
            <pc:docMk/>
            <pc:sldMk cId="2262929063" sldId="433"/>
            <ac:picMk id="11" creationId="{D3FAB2F7-6880-ED89-C247-1BC65E42AD4F}"/>
          </ac:picMkLst>
        </pc:picChg>
      </pc:sldChg>
      <pc:sldChg chg="addSp delSp modSp add mod ord modAnim">
        <pc:chgData name="Craig Davenport" userId="f6527558803c45b1" providerId="LiveId" clId="{3E76E119-16D7-41DF-868D-A076A9FC331E}" dt="2023-04-09T14:49:22.840" v="10194"/>
        <pc:sldMkLst>
          <pc:docMk/>
          <pc:sldMk cId="1191902215" sldId="434"/>
        </pc:sldMkLst>
        <pc:spChg chg="mod">
          <ac:chgData name="Craig Davenport" userId="f6527558803c45b1" providerId="LiveId" clId="{3E76E119-16D7-41DF-868D-A076A9FC331E}" dt="2023-03-19T16:18:21.896" v="7898" actId="20577"/>
          <ac:spMkLst>
            <pc:docMk/>
            <pc:sldMk cId="1191902215" sldId="434"/>
            <ac:spMk id="3" creationId="{00000000-0000-0000-0000-000000000000}"/>
          </ac:spMkLst>
        </pc:spChg>
        <pc:spChg chg="del">
          <ac:chgData name="Craig Davenport" userId="f6527558803c45b1" providerId="LiveId" clId="{3E76E119-16D7-41DF-868D-A076A9FC331E}" dt="2023-03-19T17:38:33.590" v="9173" actId="478"/>
          <ac:spMkLst>
            <pc:docMk/>
            <pc:sldMk cId="1191902215" sldId="434"/>
            <ac:spMk id="8" creationId="{00000000-0000-0000-0000-000000000000}"/>
          </ac:spMkLst>
        </pc:spChg>
        <pc:spChg chg="add mod ord">
          <ac:chgData name="Craig Davenport" userId="f6527558803c45b1" providerId="LiveId" clId="{3E76E119-16D7-41DF-868D-A076A9FC331E}" dt="2023-04-09T14:48:27.436" v="10188" actId="2085"/>
          <ac:spMkLst>
            <pc:docMk/>
            <pc:sldMk cId="1191902215" sldId="434"/>
            <ac:spMk id="8" creationId="{E982B3C4-E22E-996A-BAD8-DE92B3481EBB}"/>
          </ac:spMkLst>
        </pc:spChg>
        <pc:spChg chg="mod">
          <ac:chgData name="Craig Davenport" userId="f6527558803c45b1" providerId="LiveId" clId="{3E76E119-16D7-41DF-868D-A076A9FC331E}" dt="2023-03-19T17:41:28.539" v="9208" actId="1076"/>
          <ac:spMkLst>
            <pc:docMk/>
            <pc:sldMk cId="1191902215" sldId="434"/>
            <ac:spMk id="9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0:52.779" v="9201" actId="1076"/>
          <ac:spMkLst>
            <pc:docMk/>
            <pc:sldMk cId="1191902215" sldId="434"/>
            <ac:spMk id="10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0:20.951" v="9198" actId="1076"/>
          <ac:spMkLst>
            <pc:docMk/>
            <pc:sldMk cId="1191902215" sldId="434"/>
            <ac:spMk id="11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1:23.468" v="9207" actId="1076"/>
          <ac:spMkLst>
            <pc:docMk/>
            <pc:sldMk cId="1191902215" sldId="434"/>
            <ac:spMk id="14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0:41.522" v="9199" actId="1076"/>
          <ac:spMkLst>
            <pc:docMk/>
            <pc:sldMk cId="1191902215" sldId="434"/>
            <ac:spMk id="15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0:45.632" v="9200" actId="1076"/>
          <ac:spMkLst>
            <pc:docMk/>
            <pc:sldMk cId="1191902215" sldId="434"/>
            <ac:spMk id="16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1:04.510" v="9205" actId="1076"/>
          <ac:spMkLst>
            <pc:docMk/>
            <pc:sldMk cId="1191902215" sldId="434"/>
            <ac:spMk id="17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1:00.244" v="9204" actId="1076"/>
          <ac:spMkLst>
            <pc:docMk/>
            <pc:sldMk cId="1191902215" sldId="434"/>
            <ac:spMk id="18" creationId="{00000000-0000-0000-0000-000000000000}"/>
          </ac:spMkLst>
        </pc:spChg>
        <pc:spChg chg="mod">
          <ac:chgData name="Craig Davenport" userId="f6527558803c45b1" providerId="LiveId" clId="{3E76E119-16D7-41DF-868D-A076A9FC331E}" dt="2023-03-19T17:41:37.339" v="9209" actId="1076"/>
          <ac:spMkLst>
            <pc:docMk/>
            <pc:sldMk cId="1191902215" sldId="434"/>
            <ac:spMk id="19" creationId="{00000000-0000-0000-0000-000000000000}"/>
          </ac:spMkLst>
        </pc:spChg>
        <pc:spChg chg="del mod">
          <ac:chgData name="Craig Davenport" userId="f6527558803c45b1" providerId="LiveId" clId="{3E76E119-16D7-41DF-868D-A076A9FC331E}" dt="2023-03-19T17:38:31.670" v="9172" actId="478"/>
          <ac:spMkLst>
            <pc:docMk/>
            <pc:sldMk cId="1191902215" sldId="434"/>
            <ac:spMk id="21" creationId="{00000000-0000-0000-0000-000000000000}"/>
          </ac:spMkLst>
        </pc:spChg>
        <pc:spChg chg="add mod">
          <ac:chgData name="Craig Davenport" userId="f6527558803c45b1" providerId="LiveId" clId="{3E76E119-16D7-41DF-868D-A076A9FC331E}" dt="2023-04-09T14:48:47.451" v="10190" actId="1076"/>
          <ac:spMkLst>
            <pc:docMk/>
            <pc:sldMk cId="1191902215" sldId="434"/>
            <ac:spMk id="21" creationId="{B7F10913-485F-B5D4-F6AC-FE623A0FD10A}"/>
          </ac:spMkLst>
        </pc:spChg>
        <pc:spChg chg="del mod">
          <ac:chgData name="Craig Davenport" userId="f6527558803c45b1" providerId="LiveId" clId="{3E76E119-16D7-41DF-868D-A076A9FC331E}" dt="2023-03-19T17:38:36.478" v="9174" actId="478"/>
          <ac:spMkLst>
            <pc:docMk/>
            <pc:sldMk cId="1191902215" sldId="434"/>
            <ac:spMk id="22" creationId="{00000000-0000-0000-0000-000000000000}"/>
          </ac:spMkLst>
        </pc:spChg>
      </pc:sldChg>
      <pc:sldChg chg="modSp add mod ord">
        <pc:chgData name="Craig Davenport" userId="f6527558803c45b1" providerId="LiveId" clId="{3E76E119-16D7-41DF-868D-A076A9FC331E}" dt="2023-03-19T17:51:31.579" v="9324" actId="1076"/>
        <pc:sldMkLst>
          <pc:docMk/>
          <pc:sldMk cId="1092303354" sldId="435"/>
        </pc:sldMkLst>
        <pc:spChg chg="mod">
          <ac:chgData name="Craig Davenport" userId="f6527558803c45b1" providerId="LiveId" clId="{3E76E119-16D7-41DF-868D-A076A9FC331E}" dt="2023-03-19T17:51:30.983" v="9323" actId="1076"/>
          <ac:spMkLst>
            <pc:docMk/>
            <pc:sldMk cId="1092303354" sldId="435"/>
            <ac:spMk id="6" creationId="{C05BF011-6126-442F-BB9C-02CE565A56B2}"/>
          </ac:spMkLst>
        </pc:spChg>
        <pc:picChg chg="mod">
          <ac:chgData name="Craig Davenport" userId="f6527558803c45b1" providerId="LiveId" clId="{3E76E119-16D7-41DF-868D-A076A9FC331E}" dt="2023-03-19T17:51:31.579" v="9324" actId="1076"/>
          <ac:picMkLst>
            <pc:docMk/>
            <pc:sldMk cId="1092303354" sldId="435"/>
            <ac:picMk id="2" creationId="{00000000-0000-0000-0000-000000000000}"/>
          </ac:picMkLst>
        </pc:picChg>
      </pc:sldChg>
      <pc:sldChg chg="delSp modSp add del mod">
        <pc:chgData name="Craig Davenport" userId="f6527558803c45b1" providerId="LiveId" clId="{3E76E119-16D7-41DF-868D-A076A9FC331E}" dt="2023-03-22T21:58:53.357" v="9484" actId="47"/>
        <pc:sldMkLst>
          <pc:docMk/>
          <pc:sldMk cId="3403900717" sldId="436"/>
        </pc:sldMkLst>
        <pc:picChg chg="mod">
          <ac:chgData name="Craig Davenport" userId="f6527558803c45b1" providerId="LiveId" clId="{3E76E119-16D7-41DF-868D-A076A9FC331E}" dt="2023-03-22T21:46:26.354" v="9402" actId="1076"/>
          <ac:picMkLst>
            <pc:docMk/>
            <pc:sldMk cId="3403900717" sldId="436"/>
            <ac:picMk id="3" creationId="{ACB9176E-13CE-4B35-830C-6D270DA70E65}"/>
          </ac:picMkLst>
        </pc:picChg>
        <pc:picChg chg="mod">
          <ac:chgData name="Craig Davenport" userId="f6527558803c45b1" providerId="LiveId" clId="{3E76E119-16D7-41DF-868D-A076A9FC331E}" dt="2023-03-22T21:45:29.032" v="9395" actId="14100"/>
          <ac:picMkLst>
            <pc:docMk/>
            <pc:sldMk cId="3403900717" sldId="436"/>
            <ac:picMk id="6" creationId="{85D4EF47-EBDB-4CBD-81DE-00285B99D370}"/>
          </ac:picMkLst>
        </pc:picChg>
        <pc:picChg chg="mod">
          <ac:chgData name="Craig Davenport" userId="f6527558803c45b1" providerId="LiveId" clId="{3E76E119-16D7-41DF-868D-A076A9FC331E}" dt="2023-03-22T21:46:24.503" v="9401" actId="14100"/>
          <ac:picMkLst>
            <pc:docMk/>
            <pc:sldMk cId="3403900717" sldId="436"/>
            <ac:picMk id="8" creationId="{F12DAE2A-F0AE-48B8-8EA1-12E215419020}"/>
          </ac:picMkLst>
        </pc:picChg>
        <pc:picChg chg="del">
          <ac:chgData name="Craig Davenport" userId="f6527558803c45b1" providerId="LiveId" clId="{3E76E119-16D7-41DF-868D-A076A9FC331E}" dt="2023-03-22T21:45:19.733" v="9393" actId="478"/>
          <ac:picMkLst>
            <pc:docMk/>
            <pc:sldMk cId="3403900717" sldId="436"/>
            <ac:picMk id="11" creationId="{B6706078-C6BC-794E-83DC-5088CEDF465A}"/>
          </ac:picMkLst>
        </pc:picChg>
        <pc:picChg chg="mod">
          <ac:chgData name="Craig Davenport" userId="f6527558803c45b1" providerId="LiveId" clId="{3E76E119-16D7-41DF-868D-A076A9FC331E}" dt="2023-03-22T21:46:18.482" v="9399" actId="14100"/>
          <ac:picMkLst>
            <pc:docMk/>
            <pc:sldMk cId="3403900717" sldId="436"/>
            <ac:picMk id="14" creationId="{742CD6FB-5D0E-45CC-8636-39B8F7A84156}"/>
          </ac:picMkLst>
        </pc:picChg>
        <pc:picChg chg="del">
          <ac:chgData name="Craig Davenport" userId="f6527558803c45b1" providerId="LiveId" clId="{3E76E119-16D7-41DF-868D-A076A9FC331E}" dt="2023-03-22T21:45:17.093" v="9392" actId="478"/>
          <ac:picMkLst>
            <pc:docMk/>
            <pc:sldMk cId="3403900717" sldId="436"/>
            <ac:picMk id="15" creationId="{747D877A-0B84-13C8-1376-8C0026E93CDE}"/>
          </ac:picMkLst>
        </pc:picChg>
      </pc:sldChg>
      <pc:sldChg chg="addSp delSp modSp add mod ord setBg">
        <pc:chgData name="Craig Davenport" userId="f6527558803c45b1" providerId="LiveId" clId="{3E76E119-16D7-41DF-868D-A076A9FC331E}" dt="2023-03-22T21:58:46.254" v="9483" actId="26606"/>
        <pc:sldMkLst>
          <pc:docMk/>
          <pc:sldMk cId="3891616293" sldId="437"/>
        </pc:sldMkLst>
        <pc:spChg chg="add del">
          <ac:chgData name="Craig Davenport" userId="f6527558803c45b1" providerId="LiveId" clId="{3E76E119-16D7-41DF-868D-A076A9FC331E}" dt="2023-03-22T21:53:28.615" v="9429" actId="26606"/>
          <ac:spMkLst>
            <pc:docMk/>
            <pc:sldMk cId="3891616293" sldId="437"/>
            <ac:spMk id="29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22T21:55:27.736" v="9440" actId="26606"/>
          <ac:spMkLst>
            <pc:docMk/>
            <pc:sldMk cId="3891616293" sldId="437"/>
            <ac:spMk id="30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22T21:55:34.504" v="9444" actId="26606"/>
          <ac:spMkLst>
            <pc:docMk/>
            <pc:sldMk cId="3891616293" sldId="437"/>
            <ac:spMk id="31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22T21:53:25.547" v="9425" actId="26606"/>
          <ac:spMkLst>
            <pc:docMk/>
            <pc:sldMk cId="3891616293" sldId="437"/>
            <ac:spMk id="32" creationId="{B96FC576-AE30-4C09-A12C-0582F2A6A067}"/>
          </ac:spMkLst>
        </pc:spChg>
        <pc:spChg chg="add del">
          <ac:chgData name="Craig Davenport" userId="f6527558803c45b1" providerId="LiveId" clId="{3E76E119-16D7-41DF-868D-A076A9FC331E}" dt="2023-03-22T21:55:35.897" v="9446" actId="26606"/>
          <ac:spMkLst>
            <pc:docMk/>
            <pc:sldMk cId="3891616293" sldId="437"/>
            <ac:spMk id="33" creationId="{E8DC6FCD-811B-436E-9FEE-FC957486CD7E}"/>
          </ac:spMkLst>
        </pc:spChg>
        <pc:spChg chg="add del">
          <ac:chgData name="Craig Davenport" userId="f6527558803c45b1" providerId="LiveId" clId="{3E76E119-16D7-41DF-868D-A076A9FC331E}" dt="2023-03-22T21:55:50.680" v="9448" actId="26606"/>
          <ac:spMkLst>
            <pc:docMk/>
            <pc:sldMk cId="3891616293" sldId="437"/>
            <ac:spMk id="35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22T21:56:44.197" v="9466" actId="26606"/>
          <ac:spMkLst>
            <pc:docMk/>
            <pc:sldMk cId="3891616293" sldId="437"/>
            <ac:spMk id="40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22T21:48:38.422" v="9412" actId="26606"/>
          <ac:spMkLst>
            <pc:docMk/>
            <pc:sldMk cId="3891616293" sldId="437"/>
            <ac:spMk id="41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22T21:56:21.345" v="9457" actId="26606"/>
          <ac:spMkLst>
            <pc:docMk/>
            <pc:sldMk cId="3891616293" sldId="437"/>
            <ac:spMk id="42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22T21:57:30.689" v="9471" actId="26606"/>
          <ac:spMkLst>
            <pc:docMk/>
            <pc:sldMk cId="3891616293" sldId="437"/>
            <ac:spMk id="43" creationId="{36A1CAC3-A129-43F8-8881-63D3E319A7B5}"/>
          </ac:spMkLst>
        </pc:spChg>
        <pc:spChg chg="add del">
          <ac:chgData name="Craig Davenport" userId="f6527558803c45b1" providerId="LiveId" clId="{3E76E119-16D7-41DF-868D-A076A9FC331E}" dt="2023-03-22T21:56:32.951" v="9459" actId="26606"/>
          <ac:spMkLst>
            <pc:docMk/>
            <pc:sldMk cId="3891616293" sldId="437"/>
            <ac:spMk id="44" creationId="{BFDC535F-AC0A-417D-96AB-6706BECACD95}"/>
          </ac:spMkLst>
        </pc:spChg>
        <pc:spChg chg="add del">
          <ac:chgData name="Craig Davenport" userId="f6527558803c45b1" providerId="LiveId" clId="{3E76E119-16D7-41DF-868D-A076A9FC331E}" dt="2023-03-22T21:56:10.926" v="9453" actId="26606"/>
          <ac:spMkLst>
            <pc:docMk/>
            <pc:sldMk cId="3891616293" sldId="437"/>
            <ac:spMk id="45" creationId="{36A1CAC3-A129-43F8-8881-63D3E319A7B5}"/>
          </ac:spMkLst>
        </pc:spChg>
        <pc:spChg chg="add del">
          <ac:chgData name="Craig Davenport" userId="f6527558803c45b1" providerId="LiveId" clId="{3E76E119-16D7-41DF-868D-A076A9FC331E}" dt="2023-03-22T21:48:38.419" v="9411" actId="26606"/>
          <ac:spMkLst>
            <pc:docMk/>
            <pc:sldMk cId="3891616293" sldId="437"/>
            <ac:spMk id="46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22T21:56:10.926" v="9453" actId="26606"/>
          <ac:spMkLst>
            <pc:docMk/>
            <pc:sldMk cId="3891616293" sldId="437"/>
            <ac:spMk id="47" creationId="{B5CCE41C-FBFB-44B8-BE25-7F555613C150}"/>
          </ac:spMkLst>
        </pc:spChg>
        <pc:spChg chg="add del">
          <ac:chgData name="Craig Davenport" userId="f6527558803c45b1" providerId="LiveId" clId="{3E76E119-16D7-41DF-868D-A076A9FC331E}" dt="2023-03-22T21:56:32.951" v="9459" actId="26606"/>
          <ac:spMkLst>
            <pc:docMk/>
            <pc:sldMk cId="3891616293" sldId="437"/>
            <ac:spMk id="48" creationId="{97AAAF8E-31DB-4148-8FCA-4D8233D691C6}"/>
          </ac:spMkLst>
        </pc:spChg>
        <pc:spChg chg="add del">
          <ac:chgData name="Craig Davenport" userId="f6527558803c45b1" providerId="LiveId" clId="{3E76E119-16D7-41DF-868D-A076A9FC331E}" dt="2023-03-22T21:56:32.951" v="9459" actId="26606"/>
          <ac:spMkLst>
            <pc:docMk/>
            <pc:sldMk cId="3891616293" sldId="437"/>
            <ac:spMk id="49" creationId="{AA274328-4774-4DF9-BA53-452565122FBB}"/>
          </ac:spMkLst>
        </pc:spChg>
        <pc:spChg chg="add del">
          <ac:chgData name="Craig Davenport" userId="f6527558803c45b1" providerId="LiveId" clId="{3E76E119-16D7-41DF-868D-A076A9FC331E}" dt="2023-03-22T21:57:30.689" v="9471" actId="26606"/>
          <ac:spMkLst>
            <pc:docMk/>
            <pc:sldMk cId="3891616293" sldId="437"/>
            <ac:spMk id="50" creationId="{B5CCE41C-FBFB-44B8-BE25-7F555613C150}"/>
          </ac:spMkLst>
        </pc:spChg>
        <pc:spChg chg="add del">
          <ac:chgData name="Craig Davenport" userId="f6527558803c45b1" providerId="LiveId" clId="{3E76E119-16D7-41DF-868D-A076A9FC331E}" dt="2023-03-22T21:56:32.951" v="9459" actId="26606"/>
          <ac:spMkLst>
            <pc:docMk/>
            <pc:sldMk cId="3891616293" sldId="437"/>
            <ac:spMk id="51" creationId="{01C7B46D-2FEF-4FAA-915B-8B21A66BB647}"/>
          </ac:spMkLst>
        </pc:spChg>
        <pc:spChg chg="add del">
          <ac:chgData name="Craig Davenport" userId="f6527558803c45b1" providerId="LiveId" clId="{3E76E119-16D7-41DF-868D-A076A9FC331E}" dt="2023-03-22T21:56:38.265" v="9461" actId="26606"/>
          <ac:spMkLst>
            <pc:docMk/>
            <pc:sldMk cId="3891616293" sldId="437"/>
            <ac:spMk id="53" creationId="{799448F2-0E5B-42DA-B2D1-11A14E947BD4}"/>
          </ac:spMkLst>
        </pc:spChg>
        <pc:spChg chg="add del">
          <ac:chgData name="Craig Davenport" userId="f6527558803c45b1" providerId="LiveId" clId="{3E76E119-16D7-41DF-868D-A076A9FC331E}" dt="2023-03-22T21:56:38.265" v="9461" actId="26606"/>
          <ac:spMkLst>
            <pc:docMk/>
            <pc:sldMk cId="3891616293" sldId="437"/>
            <ac:spMk id="54" creationId="{4E8A7552-20E1-4F34-ADAB-C1DB6634D47E}"/>
          </ac:spMkLst>
        </pc:spChg>
        <pc:spChg chg="add del">
          <ac:chgData name="Craig Davenport" userId="f6527558803c45b1" providerId="LiveId" clId="{3E76E119-16D7-41DF-868D-A076A9FC331E}" dt="2023-03-22T21:58:46.254" v="9483" actId="26606"/>
          <ac:spMkLst>
            <pc:docMk/>
            <pc:sldMk cId="3891616293" sldId="437"/>
            <ac:spMk id="55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22T21:56:41.520" v="9463" actId="26606"/>
          <ac:spMkLst>
            <pc:docMk/>
            <pc:sldMk cId="3891616293" sldId="437"/>
            <ac:spMk id="56" creationId="{6C2997EE-0889-44C3-AC0D-18F26AC9AAAB}"/>
          </ac:spMkLst>
        </pc:spChg>
        <pc:spChg chg="add del">
          <ac:chgData name="Craig Davenport" userId="f6527558803c45b1" providerId="LiveId" clId="{3E76E119-16D7-41DF-868D-A076A9FC331E}" dt="2023-03-22T21:58:42.767" v="9481" actId="26606"/>
          <ac:spMkLst>
            <pc:docMk/>
            <pc:sldMk cId="3891616293" sldId="437"/>
            <ac:spMk id="57" creationId="{E1750109-3B91-4506-B997-0CD8E35A1488}"/>
          </ac:spMkLst>
        </pc:spChg>
        <pc:spChg chg="add del">
          <ac:chgData name="Craig Davenport" userId="f6527558803c45b1" providerId="LiveId" clId="{3E76E119-16D7-41DF-868D-A076A9FC331E}" dt="2023-03-22T21:58:46.254" v="9483" actId="26606"/>
          <ac:spMkLst>
            <pc:docMk/>
            <pc:sldMk cId="3891616293" sldId="437"/>
            <ac:spMk id="58" creationId="{677BE379-C5AE-4A3C-BFE3-2DA66EC67D7B}"/>
          </ac:spMkLst>
        </pc:spChg>
        <pc:spChg chg="add del">
          <ac:chgData name="Craig Davenport" userId="f6527558803c45b1" providerId="LiveId" clId="{3E76E119-16D7-41DF-868D-A076A9FC331E}" dt="2023-03-22T21:58:46.254" v="9483" actId="26606"/>
          <ac:spMkLst>
            <pc:docMk/>
            <pc:sldMk cId="3891616293" sldId="437"/>
            <ac:spMk id="59" creationId="{112839B5-6527-4FE1-B5CA-71D5FFC47C0E}"/>
          </ac:spMkLst>
        </pc:spChg>
        <pc:spChg chg="add del">
          <ac:chgData name="Craig Davenport" userId="f6527558803c45b1" providerId="LiveId" clId="{3E76E119-16D7-41DF-868D-A076A9FC331E}" dt="2023-03-22T21:58:27.830" v="9479" actId="26606"/>
          <ac:spMkLst>
            <pc:docMk/>
            <pc:sldMk cId="3891616293" sldId="437"/>
            <ac:spMk id="60" creationId="{E8DC6FCD-811B-436E-9FEE-FC957486CD7E}"/>
          </ac:spMkLst>
        </pc:spChg>
        <pc:spChg chg="add del">
          <ac:chgData name="Craig Davenport" userId="f6527558803c45b1" providerId="LiveId" clId="{3E76E119-16D7-41DF-868D-A076A9FC331E}" dt="2023-03-22T21:58:46.254" v="9483" actId="26606"/>
          <ac:spMkLst>
            <pc:docMk/>
            <pc:sldMk cId="3891616293" sldId="437"/>
            <ac:spMk id="61" creationId="{EE78B56D-02E0-449E-B02E-53F927F18AC6}"/>
          </ac:spMkLst>
        </pc:spChg>
        <pc:spChg chg="add del">
          <ac:chgData name="Craig Davenport" userId="f6527558803c45b1" providerId="LiveId" clId="{3E76E119-16D7-41DF-868D-A076A9FC331E}" dt="2023-03-22T21:58:42.767" v="9481" actId="26606"/>
          <ac:spMkLst>
            <pc:docMk/>
            <pc:sldMk cId="3891616293" sldId="437"/>
            <ac:spMk id="62" creationId="{E72D8D1B-59F6-4FF3-8547-9BBB6129F2FA}"/>
          </ac:spMkLst>
        </pc:spChg>
        <pc:spChg chg="add del">
          <ac:chgData name="Craig Davenport" userId="f6527558803c45b1" providerId="LiveId" clId="{3E76E119-16D7-41DF-868D-A076A9FC331E}" dt="2023-03-22T21:58:46.254" v="9483" actId="26606"/>
          <ac:spMkLst>
            <pc:docMk/>
            <pc:sldMk cId="3891616293" sldId="437"/>
            <ac:spMk id="63" creationId="{BE12D8E2-6088-4997-A8C6-1794DA9E1D48}"/>
          </ac:spMkLst>
        </pc:spChg>
        <pc:spChg chg="add del">
          <ac:chgData name="Craig Davenport" userId="f6527558803c45b1" providerId="LiveId" clId="{3E76E119-16D7-41DF-868D-A076A9FC331E}" dt="2023-03-22T21:58:42.767" v="9481" actId="26606"/>
          <ac:spMkLst>
            <pc:docMk/>
            <pc:sldMk cId="3891616293" sldId="437"/>
            <ac:spMk id="64" creationId="{8FC8C21F-9484-4A71-ABFA-6C10682FAC3E}"/>
          </ac:spMkLst>
        </pc:spChg>
        <pc:spChg chg="add del">
          <ac:chgData name="Craig Davenport" userId="f6527558803c45b1" providerId="LiveId" clId="{3E76E119-16D7-41DF-868D-A076A9FC331E}" dt="2023-03-22T21:58:46.254" v="9483" actId="26606"/>
          <ac:spMkLst>
            <pc:docMk/>
            <pc:sldMk cId="3891616293" sldId="437"/>
            <ac:spMk id="65" creationId="{FAF10F47-1605-47C5-AE58-9062909ADA42}"/>
          </ac:spMkLst>
        </pc:spChg>
        <pc:spChg chg="add del">
          <ac:chgData name="Craig Davenport" userId="f6527558803c45b1" providerId="LiveId" clId="{3E76E119-16D7-41DF-868D-A076A9FC331E}" dt="2023-03-22T21:58:42.767" v="9481" actId="26606"/>
          <ac:spMkLst>
            <pc:docMk/>
            <pc:sldMk cId="3891616293" sldId="437"/>
            <ac:spMk id="66" creationId="{2C444748-5A8D-4B53-89FE-42B455DFA2D1}"/>
          </ac:spMkLst>
        </pc:spChg>
        <pc:spChg chg="add del">
          <ac:chgData name="Craig Davenport" userId="f6527558803c45b1" providerId="LiveId" clId="{3E76E119-16D7-41DF-868D-A076A9FC331E}" dt="2023-03-22T21:58:42.767" v="9481" actId="26606"/>
          <ac:spMkLst>
            <pc:docMk/>
            <pc:sldMk cId="3891616293" sldId="437"/>
            <ac:spMk id="68" creationId="{14044C96-7CFD-44DB-A579-D77B0D37C681}"/>
          </ac:spMkLst>
        </pc:spChg>
        <pc:picChg chg="mod ord">
          <ac:chgData name="Craig Davenport" userId="f6527558803c45b1" providerId="LiveId" clId="{3E76E119-16D7-41DF-868D-A076A9FC331E}" dt="2023-03-22T21:58:46.254" v="9483" actId="26606"/>
          <ac:picMkLst>
            <pc:docMk/>
            <pc:sldMk cId="3891616293" sldId="437"/>
            <ac:picMk id="5" creationId="{36BB383D-57A4-440F-89C0-E694DD887EC4}"/>
          </ac:picMkLst>
        </pc:picChg>
        <pc:picChg chg="mod ord">
          <ac:chgData name="Craig Davenport" userId="f6527558803c45b1" providerId="LiveId" clId="{3E76E119-16D7-41DF-868D-A076A9FC331E}" dt="2023-03-22T21:58:46.254" v="9483" actId="26606"/>
          <ac:picMkLst>
            <pc:docMk/>
            <pc:sldMk cId="3891616293" sldId="437"/>
            <ac:picMk id="7" creationId="{7BD2734F-E6BF-4039-9600-6C7B258E7C22}"/>
          </ac:picMkLst>
        </pc:picChg>
        <pc:picChg chg="add del mod">
          <ac:chgData name="Craig Davenport" userId="f6527558803c45b1" providerId="LiveId" clId="{3E76E119-16D7-41DF-868D-A076A9FC331E}" dt="2023-03-22T21:52:03.284" v="9419" actId="478"/>
          <ac:picMkLst>
            <pc:docMk/>
            <pc:sldMk cId="3891616293" sldId="437"/>
            <ac:picMk id="8" creationId="{13B46167-CE66-F3FE-7C01-2593A9D942BE}"/>
          </ac:picMkLst>
        </pc:picChg>
        <pc:picChg chg="mod ord">
          <ac:chgData name="Craig Davenport" userId="f6527558803c45b1" providerId="LiveId" clId="{3E76E119-16D7-41DF-868D-A076A9FC331E}" dt="2023-03-22T21:58:46.254" v="9483" actId="26606"/>
          <ac:picMkLst>
            <pc:docMk/>
            <pc:sldMk cId="3891616293" sldId="437"/>
            <ac:picMk id="9" creationId="{F5F5F104-0E4B-4003-9ABC-D32FBB3CD946}"/>
          </ac:picMkLst>
        </pc:picChg>
        <pc:picChg chg="del mod ord">
          <ac:chgData name="Craig Davenport" userId="f6527558803c45b1" providerId="LiveId" clId="{3E76E119-16D7-41DF-868D-A076A9FC331E}" dt="2023-03-22T21:56:02.695" v="9451" actId="478"/>
          <ac:picMkLst>
            <pc:docMk/>
            <pc:sldMk cId="3891616293" sldId="437"/>
            <ac:picMk id="27" creationId="{A03B6DF2-8935-71D7-102C-CA3D7BF232F8}"/>
          </ac:picMkLst>
        </pc:picChg>
        <pc:picChg chg="add del mod">
          <ac:chgData name="Craig Davenport" userId="f6527558803c45b1" providerId="LiveId" clId="{3E76E119-16D7-41DF-868D-A076A9FC331E}" dt="2023-03-22T21:57:35.853" v="9472" actId="478"/>
          <ac:picMkLst>
            <pc:docMk/>
            <pc:sldMk cId="3891616293" sldId="437"/>
            <ac:picMk id="28" creationId="{1544F554-83A6-4F02-03AC-9C51CA10AB00}"/>
          </ac:picMkLst>
        </pc:picChg>
        <pc:picChg chg="add mod ord">
          <ac:chgData name="Craig Davenport" userId="f6527558803c45b1" providerId="LiveId" clId="{3E76E119-16D7-41DF-868D-A076A9FC331E}" dt="2023-03-22T21:58:46.254" v="9483" actId="26606"/>
          <ac:picMkLst>
            <pc:docMk/>
            <pc:sldMk cId="3891616293" sldId="437"/>
            <ac:picMk id="34" creationId="{054D1C4B-F95B-A62D-D5C2-CF43DD74FC3C}"/>
          </ac:picMkLst>
        </pc:picChg>
      </pc:sldChg>
      <pc:sldChg chg="addSp delSp modSp add mod">
        <pc:chgData name="Craig Davenport" userId="f6527558803c45b1" providerId="LiveId" clId="{3E76E119-16D7-41DF-868D-A076A9FC331E}" dt="2023-03-24T13:08:34.657" v="9681" actId="1076"/>
        <pc:sldMkLst>
          <pc:docMk/>
          <pc:sldMk cId="516285700" sldId="438"/>
        </pc:sldMkLst>
        <pc:spChg chg="add del">
          <ac:chgData name="Craig Davenport" userId="f6527558803c45b1" providerId="LiveId" clId="{3E76E119-16D7-41DF-868D-A076A9FC331E}" dt="2023-03-22T22:03:15.030" v="9525" actId="26606"/>
          <ac:spMkLst>
            <pc:docMk/>
            <pc:sldMk cId="516285700" sldId="438"/>
            <ac:spMk id="10" creationId="{A169D286-F4D7-4C8B-A6BD-D05384C7F1D8}"/>
          </ac:spMkLst>
        </pc:spChg>
        <pc:spChg chg="add del">
          <ac:chgData name="Craig Davenport" userId="f6527558803c45b1" providerId="LiveId" clId="{3E76E119-16D7-41DF-868D-A076A9FC331E}" dt="2023-03-22T22:03:15.030" v="9525" actId="26606"/>
          <ac:spMkLst>
            <pc:docMk/>
            <pc:sldMk cId="516285700" sldId="438"/>
            <ac:spMk id="11" creationId="{39E8235E-135E-4261-8F54-2B316E493C42}"/>
          </ac:spMkLst>
        </pc:spChg>
        <pc:spChg chg="add mod">
          <ac:chgData name="Craig Davenport" userId="f6527558803c45b1" providerId="LiveId" clId="{3E76E119-16D7-41DF-868D-A076A9FC331E}" dt="2023-03-24T13:08:01.534" v="9677" actId="1076"/>
          <ac:spMkLst>
            <pc:docMk/>
            <pc:sldMk cId="516285700" sldId="438"/>
            <ac:spMk id="11" creationId="{3FB3DCC2-EFDE-A00F-C646-F0E274FDC46F}"/>
          </ac:spMkLst>
        </pc:spChg>
        <pc:spChg chg="add del">
          <ac:chgData name="Craig Davenport" userId="f6527558803c45b1" providerId="LiveId" clId="{3E76E119-16D7-41DF-868D-A076A9FC331E}" dt="2023-03-22T22:02:46.266" v="9511" actId="26606"/>
          <ac:spMkLst>
            <pc:docMk/>
            <pc:sldMk cId="516285700" sldId="438"/>
            <ac:spMk id="12" creationId="{A169D286-F4D7-4C8B-A6BD-D05384C7F1D8}"/>
          </ac:spMkLst>
        </pc:spChg>
        <pc:spChg chg="add mod">
          <ac:chgData name="Craig Davenport" userId="f6527558803c45b1" providerId="LiveId" clId="{3E76E119-16D7-41DF-868D-A076A9FC331E}" dt="2023-03-24T13:08:34.657" v="9681" actId="1076"/>
          <ac:spMkLst>
            <pc:docMk/>
            <pc:sldMk cId="516285700" sldId="438"/>
            <ac:spMk id="12" creationId="{CF07094D-5219-5955-920B-6E3A86EECD7E}"/>
          </ac:spMkLst>
        </pc:spChg>
        <pc:spChg chg="add del">
          <ac:chgData name="Craig Davenport" userId="f6527558803c45b1" providerId="LiveId" clId="{3E76E119-16D7-41DF-868D-A076A9FC331E}" dt="2023-03-22T22:03:15.030" v="9525" actId="26606"/>
          <ac:spMkLst>
            <pc:docMk/>
            <pc:sldMk cId="516285700" sldId="438"/>
            <ac:spMk id="13" creationId="{D4ED8EC3-4D57-4620-93CE-4E6661F09A3E}"/>
          </ac:spMkLst>
        </pc:spChg>
        <pc:spChg chg="add del">
          <ac:chgData name="Craig Davenport" userId="f6527558803c45b1" providerId="LiveId" clId="{3E76E119-16D7-41DF-868D-A076A9FC331E}" dt="2023-03-22T22:02:46.266" v="9511" actId="26606"/>
          <ac:spMkLst>
            <pc:docMk/>
            <pc:sldMk cId="516285700" sldId="438"/>
            <ac:spMk id="14" creationId="{39E8235E-135E-4261-8F54-2B316E493C42}"/>
          </ac:spMkLst>
        </pc:spChg>
        <pc:spChg chg="add del">
          <ac:chgData name="Craig Davenport" userId="f6527558803c45b1" providerId="LiveId" clId="{3E76E119-16D7-41DF-868D-A076A9FC331E}" dt="2023-03-22T22:03:15.030" v="9525" actId="26606"/>
          <ac:spMkLst>
            <pc:docMk/>
            <pc:sldMk cId="516285700" sldId="438"/>
            <ac:spMk id="15" creationId="{83BCB34A-2F40-4F41-8488-A134C1C155B7}"/>
          </ac:spMkLst>
        </pc:spChg>
        <pc:spChg chg="add del">
          <ac:chgData name="Craig Davenport" userId="f6527558803c45b1" providerId="LiveId" clId="{3E76E119-16D7-41DF-868D-A076A9FC331E}" dt="2023-03-22T22:02:46.266" v="9511" actId="26606"/>
          <ac:spMkLst>
            <pc:docMk/>
            <pc:sldMk cId="516285700" sldId="438"/>
            <ac:spMk id="16" creationId="{D4ED8EC3-4D57-4620-93CE-4E6661F09A3E}"/>
          </ac:spMkLst>
        </pc:spChg>
        <pc:spChg chg="add del">
          <ac:chgData name="Craig Davenport" userId="f6527558803c45b1" providerId="LiveId" clId="{3E76E119-16D7-41DF-868D-A076A9FC331E}" dt="2023-03-22T22:03:15.030" v="9525" actId="26606"/>
          <ac:spMkLst>
            <pc:docMk/>
            <pc:sldMk cId="516285700" sldId="438"/>
            <ac:spMk id="17" creationId="{F78382DC-4207-465E-B379-1E16448AA222}"/>
          </ac:spMkLst>
        </pc:spChg>
        <pc:spChg chg="add del">
          <ac:chgData name="Craig Davenport" userId="f6527558803c45b1" providerId="LiveId" clId="{3E76E119-16D7-41DF-868D-A076A9FC331E}" dt="2023-03-22T22:02:46.266" v="9511" actId="26606"/>
          <ac:spMkLst>
            <pc:docMk/>
            <pc:sldMk cId="516285700" sldId="438"/>
            <ac:spMk id="18" creationId="{83BCB34A-2F40-4F41-8488-A134C1C155B7}"/>
          </ac:spMkLst>
        </pc:spChg>
        <pc:spChg chg="add del">
          <ac:chgData name="Craig Davenport" userId="f6527558803c45b1" providerId="LiveId" clId="{3E76E119-16D7-41DF-868D-A076A9FC331E}" dt="2023-03-22T22:03:16.105" v="9527" actId="26606"/>
          <ac:spMkLst>
            <pc:docMk/>
            <pc:sldMk cId="516285700" sldId="438"/>
            <ac:spMk id="19" creationId="{A169D286-F4D7-4C8B-A6BD-D05384C7F1D8}"/>
          </ac:spMkLst>
        </pc:spChg>
        <pc:spChg chg="add del">
          <ac:chgData name="Craig Davenport" userId="f6527558803c45b1" providerId="LiveId" clId="{3E76E119-16D7-41DF-868D-A076A9FC331E}" dt="2023-03-22T22:02:46.266" v="9511" actId="26606"/>
          <ac:spMkLst>
            <pc:docMk/>
            <pc:sldMk cId="516285700" sldId="438"/>
            <ac:spMk id="20" creationId="{F78382DC-4207-465E-B379-1E16448AA222}"/>
          </ac:spMkLst>
        </pc:spChg>
        <pc:spChg chg="add del">
          <ac:chgData name="Craig Davenport" userId="f6527558803c45b1" providerId="LiveId" clId="{3E76E119-16D7-41DF-868D-A076A9FC331E}" dt="2023-03-22T22:02:47.885" v="9513" actId="26606"/>
          <ac:spMkLst>
            <pc:docMk/>
            <pc:sldMk cId="516285700" sldId="438"/>
            <ac:spMk id="22" creationId="{A169D286-F4D7-4C8B-A6BD-D05384C7F1D8}"/>
          </ac:spMkLst>
        </pc:spChg>
        <pc:spChg chg="add del">
          <ac:chgData name="Craig Davenport" userId="f6527558803c45b1" providerId="LiveId" clId="{3E76E119-16D7-41DF-868D-A076A9FC331E}" dt="2023-03-22T22:02:47.885" v="9513" actId="26606"/>
          <ac:spMkLst>
            <pc:docMk/>
            <pc:sldMk cId="516285700" sldId="438"/>
            <ac:spMk id="24" creationId="{69D184B2-2226-4E31-BCCB-444330767440}"/>
          </ac:spMkLst>
        </pc:spChg>
        <pc:spChg chg="add del">
          <ac:chgData name="Craig Davenport" userId="f6527558803c45b1" providerId="LiveId" clId="{3E76E119-16D7-41DF-868D-A076A9FC331E}" dt="2023-03-22T22:02:47.885" v="9513" actId="26606"/>
          <ac:spMkLst>
            <pc:docMk/>
            <pc:sldMk cId="516285700" sldId="438"/>
            <ac:spMk id="25" creationId="{1AC4D4E3-486A-464A-8EC8-D44881097267}"/>
          </ac:spMkLst>
        </pc:spChg>
        <pc:spChg chg="add del">
          <ac:chgData name="Craig Davenport" userId="f6527558803c45b1" providerId="LiveId" clId="{3E76E119-16D7-41DF-868D-A076A9FC331E}" dt="2023-03-22T22:03:16.105" v="9527" actId="26606"/>
          <ac:spMkLst>
            <pc:docMk/>
            <pc:sldMk cId="516285700" sldId="438"/>
            <ac:spMk id="26" creationId="{69D184B2-2226-4E31-BCCB-444330767440}"/>
          </ac:spMkLst>
        </pc:spChg>
        <pc:spChg chg="add del">
          <ac:chgData name="Craig Davenport" userId="f6527558803c45b1" providerId="LiveId" clId="{3E76E119-16D7-41DF-868D-A076A9FC331E}" dt="2023-03-22T22:02:49.181" v="9515" actId="26606"/>
          <ac:spMkLst>
            <pc:docMk/>
            <pc:sldMk cId="516285700" sldId="438"/>
            <ac:spMk id="27" creationId="{69D184B2-2226-4E31-BCCB-444330767440}"/>
          </ac:spMkLst>
        </pc:spChg>
        <pc:spChg chg="add del">
          <ac:chgData name="Craig Davenport" userId="f6527558803c45b1" providerId="LiveId" clId="{3E76E119-16D7-41DF-868D-A076A9FC331E}" dt="2023-03-22T22:02:49.181" v="9515" actId="26606"/>
          <ac:spMkLst>
            <pc:docMk/>
            <pc:sldMk cId="516285700" sldId="438"/>
            <ac:spMk id="28" creationId="{1AC4D4E3-486A-464A-8EC8-D44881097267}"/>
          </ac:spMkLst>
        </pc:spChg>
        <pc:spChg chg="add del">
          <ac:chgData name="Craig Davenport" userId="f6527558803c45b1" providerId="LiveId" clId="{3E76E119-16D7-41DF-868D-A076A9FC331E}" dt="2023-03-22T22:02:49.181" v="9515" actId="26606"/>
          <ac:spMkLst>
            <pc:docMk/>
            <pc:sldMk cId="516285700" sldId="438"/>
            <ac:spMk id="29" creationId="{864DE13E-58EB-4475-B79C-0D4FC651239B}"/>
          </ac:spMkLst>
        </pc:spChg>
        <pc:spChg chg="add del">
          <ac:chgData name="Craig Davenport" userId="f6527558803c45b1" providerId="LiveId" clId="{3E76E119-16D7-41DF-868D-A076A9FC331E}" dt="2023-03-22T22:03:16.105" v="9527" actId="26606"/>
          <ac:spMkLst>
            <pc:docMk/>
            <pc:sldMk cId="516285700" sldId="438"/>
            <ac:spMk id="31" creationId="{1AC4D4E3-486A-464A-8EC8-D44881097267}"/>
          </ac:spMkLst>
        </pc:spChg>
        <pc:spChg chg="add del">
          <ac:chgData name="Craig Davenport" userId="f6527558803c45b1" providerId="LiveId" clId="{3E76E119-16D7-41DF-868D-A076A9FC331E}" dt="2023-03-22T22:03:18.146" v="9529" actId="26606"/>
          <ac:spMkLst>
            <pc:docMk/>
            <pc:sldMk cId="516285700" sldId="438"/>
            <ac:spMk id="33" creationId="{A169D286-F4D7-4C8B-A6BD-D05384C7F1D8}"/>
          </ac:spMkLst>
        </pc:spChg>
        <pc:spChg chg="add del">
          <ac:chgData name="Craig Davenport" userId="f6527558803c45b1" providerId="LiveId" clId="{3E76E119-16D7-41DF-868D-A076A9FC331E}" dt="2023-03-22T22:03:05.851" v="9523" actId="26606"/>
          <ac:spMkLst>
            <pc:docMk/>
            <pc:sldMk cId="516285700" sldId="438"/>
            <ac:spMk id="35" creationId="{A169D286-F4D7-4C8B-A6BD-D05384C7F1D8}"/>
          </ac:spMkLst>
        </pc:spChg>
        <pc:spChg chg="add del">
          <ac:chgData name="Craig Davenport" userId="f6527558803c45b1" providerId="LiveId" clId="{3E76E119-16D7-41DF-868D-A076A9FC331E}" dt="2023-03-22T22:03:05.851" v="9523" actId="26606"/>
          <ac:spMkLst>
            <pc:docMk/>
            <pc:sldMk cId="516285700" sldId="438"/>
            <ac:spMk id="37" creationId="{69D184B2-2226-4E31-BCCB-444330767440}"/>
          </ac:spMkLst>
        </pc:spChg>
        <pc:spChg chg="add del">
          <ac:chgData name="Craig Davenport" userId="f6527558803c45b1" providerId="LiveId" clId="{3E76E119-16D7-41DF-868D-A076A9FC331E}" dt="2023-03-22T22:03:05.851" v="9523" actId="26606"/>
          <ac:spMkLst>
            <pc:docMk/>
            <pc:sldMk cId="516285700" sldId="438"/>
            <ac:spMk id="38" creationId="{1AC4D4E3-486A-464A-8EC8-D44881097267}"/>
          </ac:spMkLst>
        </pc:spChg>
        <pc:spChg chg="add del">
          <ac:chgData name="Craig Davenport" userId="f6527558803c45b1" providerId="LiveId" clId="{3E76E119-16D7-41DF-868D-A076A9FC331E}" dt="2023-03-22T22:03:18.146" v="9529" actId="26606"/>
          <ac:spMkLst>
            <pc:docMk/>
            <pc:sldMk cId="516285700" sldId="438"/>
            <ac:spMk id="39" creationId="{39E8235E-135E-4261-8F54-2B316E493C42}"/>
          </ac:spMkLst>
        </pc:spChg>
        <pc:spChg chg="add del">
          <ac:chgData name="Craig Davenport" userId="f6527558803c45b1" providerId="LiveId" clId="{3E76E119-16D7-41DF-868D-A076A9FC331E}" dt="2023-03-22T22:03:18.146" v="9529" actId="26606"/>
          <ac:spMkLst>
            <pc:docMk/>
            <pc:sldMk cId="516285700" sldId="438"/>
            <ac:spMk id="40" creationId="{D4ED8EC3-4D57-4620-93CE-4E6661F09A3E}"/>
          </ac:spMkLst>
        </pc:spChg>
        <pc:spChg chg="add del">
          <ac:chgData name="Craig Davenport" userId="f6527558803c45b1" providerId="LiveId" clId="{3E76E119-16D7-41DF-868D-A076A9FC331E}" dt="2023-03-22T22:03:18.146" v="9529" actId="26606"/>
          <ac:spMkLst>
            <pc:docMk/>
            <pc:sldMk cId="516285700" sldId="438"/>
            <ac:spMk id="41" creationId="{83BCB34A-2F40-4F41-8488-A134C1C155B7}"/>
          </ac:spMkLst>
        </pc:spChg>
        <pc:spChg chg="add del">
          <ac:chgData name="Craig Davenport" userId="f6527558803c45b1" providerId="LiveId" clId="{3E76E119-16D7-41DF-868D-A076A9FC331E}" dt="2023-03-22T22:03:18.146" v="9529" actId="26606"/>
          <ac:spMkLst>
            <pc:docMk/>
            <pc:sldMk cId="516285700" sldId="438"/>
            <ac:spMk id="42" creationId="{F78382DC-4207-465E-B379-1E16448AA222}"/>
          </ac:spMkLst>
        </pc:spChg>
        <pc:spChg chg="add del">
          <ac:chgData name="Craig Davenport" userId="f6527558803c45b1" providerId="LiveId" clId="{3E76E119-16D7-41DF-868D-A076A9FC331E}" dt="2023-03-22T22:03:34.726" v="9535" actId="26606"/>
          <ac:spMkLst>
            <pc:docMk/>
            <pc:sldMk cId="516285700" sldId="438"/>
            <ac:spMk id="45" creationId="{5D1D4658-32CD-4903-BDA6-7B54EEA4ED6F}"/>
          </ac:spMkLst>
        </pc:spChg>
        <pc:spChg chg="add del">
          <ac:chgData name="Craig Davenport" userId="f6527558803c45b1" providerId="LiveId" clId="{3E76E119-16D7-41DF-868D-A076A9FC331E}" dt="2023-03-22T22:03:34.726" v="9535" actId="26606"/>
          <ac:spMkLst>
            <pc:docMk/>
            <pc:sldMk cId="516285700" sldId="438"/>
            <ac:spMk id="46" creationId="{7A29A97C-0C3C-4F06-9CA4-68DFD1CE4039}"/>
          </ac:spMkLst>
        </pc:spChg>
        <pc:spChg chg="add del">
          <ac:chgData name="Craig Davenport" userId="f6527558803c45b1" providerId="LiveId" clId="{3E76E119-16D7-41DF-868D-A076A9FC331E}" dt="2023-03-22T22:03:34.726" v="9535" actId="26606"/>
          <ac:spMkLst>
            <pc:docMk/>
            <pc:sldMk cId="516285700" sldId="438"/>
            <ac:spMk id="47" creationId="{801292C1-8B12-4AF2-9B59-8851A132E5E2}"/>
          </ac:spMkLst>
        </pc:spChg>
        <pc:spChg chg="add">
          <ac:chgData name="Craig Davenport" userId="f6527558803c45b1" providerId="LiveId" clId="{3E76E119-16D7-41DF-868D-A076A9FC331E}" dt="2023-03-22T22:03:34.736" v="9536" actId="26606"/>
          <ac:spMkLst>
            <pc:docMk/>
            <pc:sldMk cId="516285700" sldId="438"/>
            <ac:spMk id="49" creationId="{A169D286-F4D7-4C8B-A6BD-D05384C7F1D8}"/>
          </ac:spMkLst>
        </pc:spChg>
        <pc:spChg chg="add">
          <ac:chgData name="Craig Davenport" userId="f6527558803c45b1" providerId="LiveId" clId="{3E76E119-16D7-41DF-868D-A076A9FC331E}" dt="2023-03-22T22:03:34.736" v="9536" actId="26606"/>
          <ac:spMkLst>
            <pc:docMk/>
            <pc:sldMk cId="516285700" sldId="438"/>
            <ac:spMk id="50" creationId="{39E8235E-135E-4261-8F54-2B316E493C42}"/>
          </ac:spMkLst>
        </pc:spChg>
        <pc:spChg chg="add">
          <ac:chgData name="Craig Davenport" userId="f6527558803c45b1" providerId="LiveId" clId="{3E76E119-16D7-41DF-868D-A076A9FC331E}" dt="2023-03-22T22:03:34.736" v="9536" actId="26606"/>
          <ac:spMkLst>
            <pc:docMk/>
            <pc:sldMk cId="516285700" sldId="438"/>
            <ac:spMk id="51" creationId="{D4ED8EC3-4D57-4620-93CE-4E6661F09A3E}"/>
          </ac:spMkLst>
        </pc:spChg>
        <pc:spChg chg="add">
          <ac:chgData name="Craig Davenport" userId="f6527558803c45b1" providerId="LiveId" clId="{3E76E119-16D7-41DF-868D-A076A9FC331E}" dt="2023-03-22T22:03:34.736" v="9536" actId="26606"/>
          <ac:spMkLst>
            <pc:docMk/>
            <pc:sldMk cId="516285700" sldId="438"/>
            <ac:spMk id="52" creationId="{83BCB34A-2F40-4F41-8488-A134C1C155B7}"/>
          </ac:spMkLst>
        </pc:spChg>
        <pc:spChg chg="add">
          <ac:chgData name="Craig Davenport" userId="f6527558803c45b1" providerId="LiveId" clId="{3E76E119-16D7-41DF-868D-A076A9FC331E}" dt="2023-03-22T22:03:34.736" v="9536" actId="26606"/>
          <ac:spMkLst>
            <pc:docMk/>
            <pc:sldMk cId="516285700" sldId="438"/>
            <ac:spMk id="53" creationId="{F78382DC-4207-465E-B379-1E16448AA222}"/>
          </ac:spMkLst>
        </pc:spChg>
        <pc:spChg chg="add del">
          <ac:chgData name="Craig Davenport" userId="f6527558803c45b1" providerId="LiveId" clId="{3E76E119-16D7-41DF-868D-A076A9FC331E}" dt="2023-03-22T22:02:04.367" v="9502" actId="26606"/>
          <ac:spMkLst>
            <pc:docMk/>
            <pc:sldMk cId="516285700" sldId="438"/>
            <ac:spMk id="55" creationId="{25414FA1-2D4C-41DB-83DE-4F3E38C10A63}"/>
          </ac:spMkLst>
        </pc:spChg>
        <pc:spChg chg="add del">
          <ac:chgData name="Craig Davenport" userId="f6527558803c45b1" providerId="LiveId" clId="{3E76E119-16D7-41DF-868D-A076A9FC331E}" dt="2023-03-22T22:01:27.865" v="9493" actId="26606"/>
          <ac:spMkLst>
            <pc:docMk/>
            <pc:sldMk cId="516285700" sldId="438"/>
            <ac:spMk id="60" creationId="{262ABC4B-37D8-4218-BDD8-6DF6A00C0C80}"/>
          </ac:spMkLst>
        </pc:spChg>
        <pc:picChg chg="add mod">
          <ac:chgData name="Craig Davenport" userId="f6527558803c45b1" providerId="LiveId" clId="{3E76E119-16D7-41DF-868D-A076A9FC331E}" dt="2023-03-22T22:03:34.736" v="9536" actId="26606"/>
          <ac:picMkLst>
            <pc:docMk/>
            <pc:sldMk cId="516285700" sldId="438"/>
            <ac:picMk id="3" creationId="{CADA833F-14A9-FB4E-55E6-5F65A286F110}"/>
          </ac:picMkLst>
        </pc:picChg>
        <pc:picChg chg="del mod">
          <ac:chgData name="Craig Davenport" userId="f6527558803c45b1" providerId="LiveId" clId="{3E76E119-16D7-41DF-868D-A076A9FC331E}" dt="2023-03-22T22:01:18.632" v="9491" actId="478"/>
          <ac:picMkLst>
            <pc:docMk/>
            <pc:sldMk cId="516285700" sldId="438"/>
            <ac:picMk id="5" creationId="{36BB383D-57A4-440F-89C0-E694DD887EC4}"/>
          </ac:picMkLst>
        </pc:picChg>
        <pc:picChg chg="mod ord">
          <ac:chgData name="Craig Davenport" userId="f6527558803c45b1" providerId="LiveId" clId="{3E76E119-16D7-41DF-868D-A076A9FC331E}" dt="2023-03-22T22:03:34.736" v="9536" actId="26606"/>
          <ac:picMkLst>
            <pc:docMk/>
            <pc:sldMk cId="516285700" sldId="438"/>
            <ac:picMk id="7" creationId="{7BD2734F-E6BF-4039-9600-6C7B258E7C22}"/>
          </ac:picMkLst>
        </pc:picChg>
        <pc:picChg chg="del mod">
          <ac:chgData name="Craig Davenport" userId="f6527558803c45b1" providerId="LiveId" clId="{3E76E119-16D7-41DF-868D-A076A9FC331E}" dt="2023-03-22T22:02:10.367" v="9503" actId="478"/>
          <ac:picMkLst>
            <pc:docMk/>
            <pc:sldMk cId="516285700" sldId="438"/>
            <ac:picMk id="9" creationId="{F5F5F104-0E4B-4003-9ABC-D32FBB3CD946}"/>
          </ac:picMkLst>
        </pc:picChg>
        <pc:picChg chg="del mod">
          <ac:chgData name="Craig Davenport" userId="f6527558803c45b1" providerId="LiveId" clId="{3E76E119-16D7-41DF-868D-A076A9FC331E}" dt="2023-03-22T22:01:33.984" v="9496" actId="478"/>
          <ac:picMkLst>
            <pc:docMk/>
            <pc:sldMk cId="516285700" sldId="438"/>
            <ac:picMk id="34" creationId="{054D1C4B-F95B-A62D-D5C2-CF43DD74FC3C}"/>
          </ac:picMkLst>
        </pc:picChg>
        <pc:picChg chg="add mod">
          <ac:chgData name="Craig Davenport" userId="f6527558803c45b1" providerId="LiveId" clId="{3E76E119-16D7-41DF-868D-A076A9FC331E}" dt="2023-03-22T22:03:57.771" v="9538" actId="1076"/>
          <ac:picMkLst>
            <pc:docMk/>
            <pc:sldMk cId="516285700" sldId="438"/>
            <ac:picMk id="54" creationId="{05BBC1C0-306D-9BE9-7727-A7BC4D5FD21A}"/>
          </ac:picMkLst>
        </pc:picChg>
        <pc:picChg chg="add mod">
          <ac:chgData name="Craig Davenport" userId="f6527558803c45b1" providerId="LiveId" clId="{3E76E119-16D7-41DF-868D-A076A9FC331E}" dt="2023-03-22T22:04:11.837" v="9540" actId="1076"/>
          <ac:picMkLst>
            <pc:docMk/>
            <pc:sldMk cId="516285700" sldId="438"/>
            <ac:picMk id="56" creationId="{979C6CBB-82EB-22B4-FFA9-FCAA3C731479}"/>
          </ac:picMkLst>
        </pc:picChg>
        <pc:cxnChg chg="add del">
          <ac:chgData name="Craig Davenport" userId="f6527558803c45b1" providerId="LiveId" clId="{3E76E119-16D7-41DF-868D-A076A9FC331E}" dt="2023-03-22T22:03:16.105" v="9527" actId="26606"/>
          <ac:cxnSpMkLst>
            <pc:docMk/>
            <pc:sldMk cId="516285700" sldId="438"/>
            <ac:cxnSpMk id="21" creationId="{C6A33FE0-273C-421C-868F-DDB96F238DAA}"/>
          </ac:cxnSpMkLst>
        </pc:cxnChg>
        <pc:cxnChg chg="add del">
          <ac:chgData name="Craig Davenport" userId="f6527558803c45b1" providerId="LiveId" clId="{3E76E119-16D7-41DF-868D-A076A9FC331E}" dt="2023-03-22T22:02:47.885" v="9513" actId="26606"/>
          <ac:cxnSpMkLst>
            <pc:docMk/>
            <pc:sldMk cId="516285700" sldId="438"/>
            <ac:cxnSpMk id="23" creationId="{C6A33FE0-273C-421C-868F-DDB96F238DAA}"/>
          </ac:cxnSpMkLst>
        </pc:cxnChg>
        <pc:cxnChg chg="add del">
          <ac:chgData name="Craig Davenport" userId="f6527558803c45b1" providerId="LiveId" clId="{3E76E119-16D7-41DF-868D-A076A9FC331E}" dt="2023-03-22T22:02:49.181" v="9515" actId="26606"/>
          <ac:cxnSpMkLst>
            <pc:docMk/>
            <pc:sldMk cId="516285700" sldId="438"/>
            <ac:cxnSpMk id="30" creationId="{02E9B2EE-76CA-47F3-9977-3F2FCB7FD252}"/>
          </ac:cxnSpMkLst>
        </pc:cxnChg>
        <pc:cxnChg chg="add del">
          <ac:chgData name="Craig Davenport" userId="f6527558803c45b1" providerId="LiveId" clId="{3E76E119-16D7-41DF-868D-A076A9FC331E}" dt="2023-03-22T22:02:51.524" v="9517" actId="26606"/>
          <ac:cxnSpMkLst>
            <pc:docMk/>
            <pc:sldMk cId="516285700" sldId="438"/>
            <ac:cxnSpMk id="32" creationId="{4D56677B-C0B7-4DAC-ACAD-8054FF1B599A}"/>
          </ac:cxnSpMkLst>
        </pc:cxnChg>
        <pc:cxnChg chg="add del">
          <ac:chgData name="Craig Davenport" userId="f6527558803c45b1" providerId="LiveId" clId="{3E76E119-16D7-41DF-868D-A076A9FC331E}" dt="2023-03-22T22:03:05.851" v="9523" actId="26606"/>
          <ac:cxnSpMkLst>
            <pc:docMk/>
            <pc:sldMk cId="516285700" sldId="438"/>
            <ac:cxnSpMk id="36" creationId="{C6A33FE0-273C-421C-868F-DDB96F238DAA}"/>
          </ac:cxnSpMkLst>
        </pc:cxnChg>
        <pc:cxnChg chg="add del">
          <ac:chgData name="Craig Davenport" userId="f6527558803c45b1" providerId="LiveId" clId="{3E76E119-16D7-41DF-868D-A076A9FC331E}" dt="2023-03-22T22:03:04.699" v="9521" actId="26606"/>
          <ac:cxnSpMkLst>
            <pc:docMk/>
            <pc:sldMk cId="516285700" sldId="438"/>
            <ac:cxnSpMk id="43" creationId="{1C6AAE25-BD23-41B5-AAE4-1DA5898C2ADB}"/>
          </ac:cxnSpMkLst>
        </pc:cxnChg>
        <pc:cxnChg chg="add del">
          <ac:chgData name="Craig Davenport" userId="f6527558803c45b1" providerId="LiveId" clId="{3E76E119-16D7-41DF-868D-A076A9FC331E}" dt="2023-03-22T22:03:20.590" v="9531" actId="26606"/>
          <ac:cxnSpMkLst>
            <pc:docMk/>
            <pc:sldMk cId="516285700" sldId="438"/>
            <ac:cxnSpMk id="44" creationId="{1C6AAE25-BD23-41B5-AAE4-1DA5898C2ADB}"/>
          </ac:cxnSpMkLst>
        </pc:cxnChg>
      </pc:sldChg>
    </pc:docChg>
  </pc:docChgLst>
  <pc:docChgLst>
    <pc:chgData name="Craig Davenport" userId="f6527558803c45b1" providerId="LiveId" clId="{F11909D9-EED1-4E8B-BBA9-956B9D60C8AD}"/>
    <pc:docChg chg="modSld">
      <pc:chgData name="Craig Davenport" userId="f6527558803c45b1" providerId="LiveId" clId="{F11909D9-EED1-4E8B-BBA9-956B9D60C8AD}" dt="2023-04-09T19:31:50.267" v="1" actId="27918"/>
      <pc:docMkLst>
        <pc:docMk/>
      </pc:docMkLst>
      <pc:sldChg chg="mod">
        <pc:chgData name="Craig Davenport" userId="f6527558803c45b1" providerId="LiveId" clId="{F11909D9-EED1-4E8B-BBA9-956B9D60C8AD}" dt="2023-04-09T19:31:50.267" v="1" actId="27918"/>
        <pc:sldMkLst>
          <pc:docMk/>
          <pc:sldMk cId="330225737" sldId="431"/>
        </pc:sldMkLst>
      </pc:sldChg>
    </pc:docChg>
  </pc:docChgLst>
  <pc:docChgLst>
    <pc:chgData name="Craig Davenport" userId="f6527558803c45b1" providerId="LiveId" clId="{1953A0BC-1306-45C7-824C-03E7A2AA0532}"/>
    <pc:docChg chg="undo custSel addSld delSld modSld">
      <pc:chgData name="Craig Davenport" userId="f6527558803c45b1" providerId="LiveId" clId="{1953A0BC-1306-45C7-824C-03E7A2AA0532}" dt="2023-03-29T23:58:44.962" v="436" actId="6549"/>
      <pc:docMkLst>
        <pc:docMk/>
      </pc:docMkLst>
      <pc:sldChg chg="addSp delSp modSp add mod modAnim">
        <pc:chgData name="Craig Davenport" userId="f6527558803c45b1" providerId="LiveId" clId="{1953A0BC-1306-45C7-824C-03E7A2AA0532}" dt="2023-03-17T00:53:56.790" v="349" actId="1076"/>
        <pc:sldMkLst>
          <pc:docMk/>
          <pc:sldMk cId="1946257194" sldId="313"/>
        </pc:sldMkLst>
        <pc:spChg chg="add mod">
          <ac:chgData name="Craig Davenport" userId="f6527558803c45b1" providerId="LiveId" clId="{1953A0BC-1306-45C7-824C-03E7A2AA0532}" dt="2023-03-17T00:53:56.790" v="349" actId="1076"/>
          <ac:spMkLst>
            <pc:docMk/>
            <pc:sldMk cId="1946257194" sldId="313"/>
            <ac:spMk id="4" creationId="{BA0D75A2-E9E1-DE33-BAC6-5D52B4CEB7BF}"/>
          </ac:spMkLst>
        </pc:spChg>
        <pc:spChg chg="mod">
          <ac:chgData name="Craig Davenport" userId="f6527558803c45b1" providerId="LiveId" clId="{1953A0BC-1306-45C7-824C-03E7A2AA0532}" dt="2023-03-17T00:40:11.094" v="132" actId="6549"/>
          <ac:spMkLst>
            <pc:docMk/>
            <pc:sldMk cId="1946257194" sldId="313"/>
            <ac:spMk id="7" creationId="{00000000-0000-0000-0000-000000000000}"/>
          </ac:spMkLst>
        </pc:spChg>
        <pc:spChg chg="mod">
          <ac:chgData name="Craig Davenport" userId="f6527558803c45b1" providerId="LiveId" clId="{1953A0BC-1306-45C7-824C-03E7A2AA0532}" dt="2023-03-17T00:40:02.095" v="99" actId="6549"/>
          <ac:spMkLst>
            <pc:docMk/>
            <pc:sldMk cId="1946257194" sldId="313"/>
            <ac:spMk id="10" creationId="{AF20BC1F-959A-4D05-9984-E82BABAF2AE7}"/>
          </ac:spMkLst>
        </pc:spChg>
        <pc:spChg chg="mod">
          <ac:chgData name="Craig Davenport" userId="f6527558803c45b1" providerId="LiveId" clId="{1953A0BC-1306-45C7-824C-03E7A2AA0532}" dt="2023-03-17T00:51:16.806" v="339" actId="1076"/>
          <ac:spMkLst>
            <pc:docMk/>
            <pc:sldMk cId="1946257194" sldId="313"/>
            <ac:spMk id="15" creationId="{89ECBCD9-02E5-4089-B9F0-59356E74DCAA}"/>
          </ac:spMkLst>
        </pc:spChg>
        <pc:spChg chg="mod">
          <ac:chgData name="Craig Davenport" userId="f6527558803c45b1" providerId="LiveId" clId="{1953A0BC-1306-45C7-824C-03E7A2AA0532}" dt="2023-03-17T00:40:19.782" v="158" actId="6549"/>
          <ac:spMkLst>
            <pc:docMk/>
            <pc:sldMk cId="1946257194" sldId="313"/>
            <ac:spMk id="16" creationId="{F6156C0B-DF4E-4177-B870-D6A2B0F48B46}"/>
          </ac:spMkLst>
        </pc:spChg>
        <pc:spChg chg="mod">
          <ac:chgData name="Craig Davenport" userId="f6527558803c45b1" providerId="LiveId" clId="{1953A0BC-1306-45C7-824C-03E7A2AA0532}" dt="2023-03-17T00:51:04.022" v="337" actId="1076"/>
          <ac:spMkLst>
            <pc:docMk/>
            <pc:sldMk cId="1946257194" sldId="313"/>
            <ac:spMk id="17" creationId="{E9CB8392-5260-493C-AB1E-C58F19459DD2}"/>
          </ac:spMkLst>
        </pc:spChg>
        <pc:spChg chg="mod">
          <ac:chgData name="Craig Davenport" userId="f6527558803c45b1" providerId="LiveId" clId="{1953A0BC-1306-45C7-824C-03E7A2AA0532}" dt="2023-03-17T00:40:43.222" v="175" actId="6549"/>
          <ac:spMkLst>
            <pc:docMk/>
            <pc:sldMk cId="1946257194" sldId="313"/>
            <ac:spMk id="18" creationId="{D9EC5BFA-FADD-4DA0-BCD4-6BA3BD4FEB2D}"/>
          </ac:spMkLst>
        </pc:spChg>
        <pc:spChg chg="mod">
          <ac:chgData name="Craig Davenport" userId="f6527558803c45b1" providerId="LiveId" clId="{1953A0BC-1306-45C7-824C-03E7A2AA0532}" dt="2023-03-17T00:40:49.889" v="192" actId="6549"/>
          <ac:spMkLst>
            <pc:docMk/>
            <pc:sldMk cId="1946257194" sldId="313"/>
            <ac:spMk id="19" creationId="{6F7A1D3D-0630-467C-ADA8-274206D2E246}"/>
          </ac:spMkLst>
        </pc:spChg>
        <pc:picChg chg="add mod">
          <ac:chgData name="Craig Davenport" userId="f6527558803c45b1" providerId="LiveId" clId="{1953A0BC-1306-45C7-824C-03E7A2AA0532}" dt="2023-03-17T00:50:24.302" v="299" actId="1076"/>
          <ac:picMkLst>
            <pc:docMk/>
            <pc:sldMk cId="1946257194" sldId="313"/>
            <ac:picMk id="3" creationId="{AB6600CE-253C-6065-CE3E-B91B1FAB7E5A}"/>
          </ac:picMkLst>
        </pc:picChg>
        <pc:picChg chg="add del mod">
          <ac:chgData name="Craig Davenport" userId="f6527558803c45b1" providerId="LiveId" clId="{1953A0BC-1306-45C7-824C-03E7A2AA0532}" dt="2023-03-17T00:46:00.188" v="282" actId="478"/>
          <ac:picMkLst>
            <pc:docMk/>
            <pc:sldMk cId="1946257194" sldId="313"/>
            <ac:picMk id="6" creationId="{AE500B55-694F-542C-CCFA-7A9825B98088}"/>
          </ac:picMkLst>
        </pc:picChg>
        <pc:picChg chg="add del mod">
          <ac:chgData name="Craig Davenport" userId="f6527558803c45b1" providerId="LiveId" clId="{1953A0BC-1306-45C7-824C-03E7A2AA0532}" dt="2023-03-17T00:47:22.643" v="291" actId="478"/>
          <ac:picMkLst>
            <pc:docMk/>
            <pc:sldMk cId="1946257194" sldId="313"/>
            <ac:picMk id="20" creationId="{67DB1BF4-561B-9F7F-38A3-645C915AAA52}"/>
          </ac:picMkLst>
        </pc:picChg>
        <pc:picChg chg="add mod">
          <ac:chgData name="Craig Davenport" userId="f6527558803c45b1" providerId="LiveId" clId="{1953A0BC-1306-45C7-824C-03E7A2AA0532}" dt="2023-03-17T00:50:20.374" v="298" actId="1076"/>
          <ac:picMkLst>
            <pc:docMk/>
            <pc:sldMk cId="1946257194" sldId="313"/>
            <ac:picMk id="22" creationId="{07CC6D2D-1F17-72C3-D567-8D9F47A34168}"/>
          </ac:picMkLst>
        </pc:picChg>
      </pc:sldChg>
      <pc:sldChg chg="modSp mod">
        <pc:chgData name="Craig Davenport" userId="f6527558803c45b1" providerId="LiveId" clId="{1953A0BC-1306-45C7-824C-03E7A2AA0532}" dt="2023-03-17T01:07:05.367" v="385" actId="20577"/>
        <pc:sldMkLst>
          <pc:docMk/>
          <pc:sldMk cId="3070412394" sldId="333"/>
        </pc:sldMkLst>
        <pc:spChg chg="mod">
          <ac:chgData name="Craig Davenport" userId="f6527558803c45b1" providerId="LiveId" clId="{1953A0BC-1306-45C7-824C-03E7A2AA0532}" dt="2023-03-17T01:07:05.367" v="385" actId="20577"/>
          <ac:spMkLst>
            <pc:docMk/>
            <pc:sldMk cId="3070412394" sldId="333"/>
            <ac:spMk id="19" creationId="{5AE7A1EC-B246-439A-B7EB-789A8191F0D1}"/>
          </ac:spMkLst>
        </pc:spChg>
        <pc:spChg chg="mod">
          <ac:chgData name="Craig Davenport" userId="f6527558803c45b1" providerId="LiveId" clId="{1953A0BC-1306-45C7-824C-03E7A2AA0532}" dt="2023-03-17T01:06:41.935" v="376" actId="1076"/>
          <ac:spMkLst>
            <pc:docMk/>
            <pc:sldMk cId="3070412394" sldId="333"/>
            <ac:spMk id="20" creationId="{B27333B0-2EDC-4F7A-B600-9407292F6ECD}"/>
          </ac:spMkLst>
        </pc:spChg>
      </pc:sldChg>
      <pc:sldChg chg="modSp mod modAnim">
        <pc:chgData name="Craig Davenport" userId="f6527558803c45b1" providerId="LiveId" clId="{1953A0BC-1306-45C7-824C-03E7A2AA0532}" dt="2023-03-29T23:58:44.962" v="436" actId="6549"/>
        <pc:sldMkLst>
          <pc:docMk/>
          <pc:sldMk cId="4035112297" sldId="388"/>
        </pc:sldMkLst>
        <pc:spChg chg="mod">
          <ac:chgData name="Craig Davenport" userId="f6527558803c45b1" providerId="LiveId" clId="{1953A0BC-1306-45C7-824C-03E7A2AA0532}" dt="2023-03-29T23:58:44.962" v="436" actId="6549"/>
          <ac:spMkLst>
            <pc:docMk/>
            <pc:sldMk cId="4035112297" sldId="388"/>
            <ac:spMk id="11" creationId="{BF0A195D-AAD8-473A-891E-EE233EEA6A7F}"/>
          </ac:spMkLst>
        </pc:spChg>
        <pc:picChg chg="mod">
          <ac:chgData name="Craig Davenport" userId="f6527558803c45b1" providerId="LiveId" clId="{1953A0BC-1306-45C7-824C-03E7A2AA0532}" dt="2023-03-17T00:37:20.006" v="73" actId="14100"/>
          <ac:picMkLst>
            <pc:docMk/>
            <pc:sldMk cId="4035112297" sldId="388"/>
            <ac:picMk id="3" creationId="{00000000-0000-0000-0000-000000000000}"/>
          </ac:picMkLst>
        </pc:picChg>
      </pc:sldChg>
      <pc:sldChg chg="modSp mod">
        <pc:chgData name="Craig Davenport" userId="f6527558803c45b1" providerId="LiveId" clId="{1953A0BC-1306-45C7-824C-03E7A2AA0532}" dt="2023-03-17T00:19:57.718" v="20" actId="1076"/>
        <pc:sldMkLst>
          <pc:docMk/>
          <pc:sldMk cId="4262842458" sldId="408"/>
        </pc:sldMkLst>
        <pc:picChg chg="mod">
          <ac:chgData name="Craig Davenport" userId="f6527558803c45b1" providerId="LiveId" clId="{1953A0BC-1306-45C7-824C-03E7A2AA0532}" dt="2023-03-17T00:19:57.718" v="20" actId="1076"/>
          <ac:picMkLst>
            <pc:docMk/>
            <pc:sldMk cId="4262842458" sldId="408"/>
            <ac:picMk id="29" creationId="{61AB8A17-BF9E-471F-A4A6-A9CC7D07E33C}"/>
          </ac:picMkLst>
        </pc:picChg>
      </pc:sldChg>
      <pc:sldChg chg="delSp modSp mod">
        <pc:chgData name="Craig Davenport" userId="f6527558803c45b1" providerId="LiveId" clId="{1953A0BC-1306-45C7-824C-03E7A2AA0532}" dt="2023-03-17T01:05:17.344" v="360" actId="478"/>
        <pc:sldMkLst>
          <pc:docMk/>
          <pc:sldMk cId="3605641817" sldId="411"/>
        </pc:sldMkLst>
        <pc:spChg chg="del">
          <ac:chgData name="Craig Davenport" userId="f6527558803c45b1" providerId="LiveId" clId="{1953A0BC-1306-45C7-824C-03E7A2AA0532}" dt="2023-03-17T01:05:17.344" v="360" actId="478"/>
          <ac:spMkLst>
            <pc:docMk/>
            <pc:sldMk cId="3605641817" sldId="411"/>
            <ac:spMk id="5" creationId="{00000000-0000-0000-0000-000000000000}"/>
          </ac:spMkLst>
        </pc:spChg>
        <pc:picChg chg="mod">
          <ac:chgData name="Craig Davenport" userId="f6527558803c45b1" providerId="LiveId" clId="{1953A0BC-1306-45C7-824C-03E7A2AA0532}" dt="2023-03-17T01:05:07.767" v="359" actId="14100"/>
          <ac:picMkLst>
            <pc:docMk/>
            <pc:sldMk cId="3605641817" sldId="411"/>
            <ac:picMk id="2" creationId="{00000000-0000-0000-0000-000000000000}"/>
          </ac:picMkLst>
        </pc:picChg>
      </pc:sldChg>
      <pc:sldChg chg="del">
        <pc:chgData name="Craig Davenport" userId="f6527558803c45b1" providerId="LiveId" clId="{1953A0BC-1306-45C7-824C-03E7A2AA0532}" dt="2023-03-17T00:55:51.029" v="350" actId="47"/>
        <pc:sldMkLst>
          <pc:docMk/>
          <pc:sldMk cId="1574550902" sldId="418"/>
        </pc:sldMkLst>
      </pc:sldChg>
      <pc:sldChg chg="modSp mod">
        <pc:chgData name="Craig Davenport" userId="f6527558803c45b1" providerId="LiveId" clId="{1953A0BC-1306-45C7-824C-03E7A2AA0532}" dt="2023-03-17T01:10:24.015" v="427" actId="1076"/>
        <pc:sldMkLst>
          <pc:docMk/>
          <pc:sldMk cId="4025535632" sldId="420"/>
        </pc:sldMkLst>
        <pc:spChg chg="mod">
          <ac:chgData name="Craig Davenport" userId="f6527558803c45b1" providerId="LiveId" clId="{1953A0BC-1306-45C7-824C-03E7A2AA0532}" dt="2023-03-17T01:09:06.727" v="417" actId="1076"/>
          <ac:spMkLst>
            <pc:docMk/>
            <pc:sldMk cId="4025535632" sldId="420"/>
            <ac:spMk id="16" creationId="{00000000-0000-0000-0000-000000000000}"/>
          </ac:spMkLst>
        </pc:spChg>
        <pc:spChg chg="mod">
          <ac:chgData name="Craig Davenport" userId="f6527558803c45b1" providerId="LiveId" clId="{1953A0BC-1306-45C7-824C-03E7A2AA0532}" dt="2023-03-17T01:10:02.263" v="423" actId="14100"/>
          <ac:spMkLst>
            <pc:docMk/>
            <pc:sldMk cId="4025535632" sldId="420"/>
            <ac:spMk id="23" creationId="{B65BBC55-2BD6-4865-B995-105DB80823E0}"/>
          </ac:spMkLst>
        </pc:spChg>
        <pc:spChg chg="mod">
          <ac:chgData name="Craig Davenport" userId="f6527558803c45b1" providerId="LiveId" clId="{1953A0BC-1306-45C7-824C-03E7A2AA0532}" dt="2023-03-17T01:10:24.015" v="427" actId="1076"/>
          <ac:spMkLst>
            <pc:docMk/>
            <pc:sldMk cId="4025535632" sldId="420"/>
            <ac:spMk id="24" creationId="{27884287-4441-B26F-EA44-53077B3840BD}"/>
          </ac:spMkLst>
        </pc:spChg>
        <pc:spChg chg="mod">
          <ac:chgData name="Craig Davenport" userId="f6527558803c45b1" providerId="LiveId" clId="{1953A0BC-1306-45C7-824C-03E7A2AA0532}" dt="2023-03-17T01:10:14.935" v="425" actId="14100"/>
          <ac:spMkLst>
            <pc:docMk/>
            <pc:sldMk cId="4025535632" sldId="420"/>
            <ac:spMk id="25" creationId="{2D26F4A2-1972-2FB3-512B-8352505F9503}"/>
          </ac:spMkLst>
        </pc:spChg>
      </pc:sldChg>
      <pc:sldChg chg="delSp modSp mod">
        <pc:chgData name="Craig Davenport" userId="f6527558803c45b1" providerId="LiveId" clId="{1953A0BC-1306-45C7-824C-03E7A2AA0532}" dt="2023-03-17T00:12:54.605" v="9" actId="1076"/>
        <pc:sldMkLst>
          <pc:docMk/>
          <pc:sldMk cId="330225737" sldId="431"/>
        </pc:sldMkLst>
        <pc:spChg chg="mod">
          <ac:chgData name="Craig Davenport" userId="f6527558803c45b1" providerId="LiveId" clId="{1953A0BC-1306-45C7-824C-03E7A2AA0532}" dt="2023-03-17T00:12:54.605" v="9" actId="1076"/>
          <ac:spMkLst>
            <pc:docMk/>
            <pc:sldMk cId="330225737" sldId="431"/>
            <ac:spMk id="3" creationId="{00000000-0000-0000-0000-000000000000}"/>
          </ac:spMkLst>
        </pc:spChg>
        <pc:spChg chg="mod">
          <ac:chgData name="Craig Davenport" userId="f6527558803c45b1" providerId="LiveId" clId="{1953A0BC-1306-45C7-824C-03E7A2AA0532}" dt="2023-03-17T00:12:47.604" v="8" actId="1076"/>
          <ac:spMkLst>
            <pc:docMk/>
            <pc:sldMk cId="330225737" sldId="431"/>
            <ac:spMk id="4" creationId="{00000000-0000-0000-0000-000000000000}"/>
          </ac:spMkLst>
        </pc:spChg>
        <pc:spChg chg="mod">
          <ac:chgData name="Craig Davenport" userId="f6527558803c45b1" providerId="LiveId" clId="{1953A0BC-1306-45C7-824C-03E7A2AA0532}" dt="2023-03-17T00:12:26.025" v="5" actId="1076"/>
          <ac:spMkLst>
            <pc:docMk/>
            <pc:sldMk cId="330225737" sldId="431"/>
            <ac:spMk id="5" creationId="{00000000-0000-0000-0000-000000000000}"/>
          </ac:spMkLst>
        </pc:spChg>
        <pc:spChg chg="mod">
          <ac:chgData name="Craig Davenport" userId="f6527558803c45b1" providerId="LiveId" clId="{1953A0BC-1306-45C7-824C-03E7A2AA0532}" dt="2023-03-17T00:12:31.087" v="6" actId="1076"/>
          <ac:spMkLst>
            <pc:docMk/>
            <pc:sldMk cId="330225737" sldId="431"/>
            <ac:spMk id="6" creationId="{00000000-0000-0000-0000-000000000000}"/>
          </ac:spMkLst>
        </pc:spChg>
        <pc:spChg chg="del">
          <ac:chgData name="Craig Davenport" userId="f6527558803c45b1" providerId="LiveId" clId="{1953A0BC-1306-45C7-824C-03E7A2AA0532}" dt="2023-03-17T00:12:05.072" v="2" actId="478"/>
          <ac:spMkLst>
            <pc:docMk/>
            <pc:sldMk cId="330225737" sldId="431"/>
            <ac:spMk id="22" creationId="{FC0ABF76-EA81-D45C-B0DB-52E31B619673}"/>
          </ac:spMkLst>
        </pc:spChg>
        <pc:spChg chg="mod">
          <ac:chgData name="Craig Davenport" userId="f6527558803c45b1" providerId="LiveId" clId="{1953A0BC-1306-45C7-824C-03E7A2AA0532}" dt="2023-03-17T00:12:35.337" v="7" actId="1076"/>
          <ac:spMkLst>
            <pc:docMk/>
            <pc:sldMk cId="330225737" sldId="431"/>
            <ac:spMk id="23" creationId="{83C93EAE-EE83-56B3-FBED-4570123EFA2D}"/>
          </ac:spMkLst>
        </pc:spChg>
        <pc:spChg chg="del">
          <ac:chgData name="Craig Davenport" userId="f6527558803c45b1" providerId="LiveId" clId="{1953A0BC-1306-45C7-824C-03E7A2AA0532}" dt="2023-03-17T00:11:58.692" v="0" actId="478"/>
          <ac:spMkLst>
            <pc:docMk/>
            <pc:sldMk cId="330225737" sldId="431"/>
            <ac:spMk id="24" creationId="{63A38B7A-6A7A-F4D9-F342-FA1FDFAF818C}"/>
          </ac:spMkLst>
        </pc:spChg>
        <pc:spChg chg="del">
          <ac:chgData name="Craig Davenport" userId="f6527558803c45b1" providerId="LiveId" clId="{1953A0BC-1306-45C7-824C-03E7A2AA0532}" dt="2023-03-17T00:12:02.539" v="1" actId="478"/>
          <ac:spMkLst>
            <pc:docMk/>
            <pc:sldMk cId="330225737" sldId="431"/>
            <ac:spMk id="25" creationId="{5488DD80-C850-3563-4795-58B837B8C6C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f6527558803c45b1/zz%20Trends%20Reports/Trends%202023/Apt%20Construction%20Graph%20202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d.docs.live.net/f6527558803c45b1/zz%20Trends%20Reports/Trends%202022/Apt%20Construction%20Grap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f6527558803c45b1/zz%20Trends%20Reports/Trends%202022/Apt%20Construction%20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1991AB">
                  <a:lumMod val="75000"/>
                </a:srgb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7353968819555517E-2"/>
                  <c:y val="-3.7567615236626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61-4CCC-953F-F7531E0F1DD4}"/>
                </c:ext>
              </c:extLst>
            </c:dLbl>
            <c:dLbl>
              <c:idx val="2"/>
              <c:layout>
                <c:manualLayout>
                  <c:x val="0"/>
                  <c:y val="-2.1131783570602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61-4CCC-953F-F7531E0F1DD4}"/>
                </c:ext>
              </c:extLst>
            </c:dLbl>
            <c:dLbl>
              <c:idx val="3"/>
              <c:layout>
                <c:manualLayout>
                  <c:x val="7.3990576280555482E-3"/>
                  <c:y val="-3.2871663332047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61-4CCC-953F-F7531E0F1DD4}"/>
                </c:ext>
              </c:extLst>
            </c:dLbl>
            <c:dLbl>
              <c:idx val="4"/>
              <c:layout>
                <c:manualLayout>
                  <c:x val="-3.1076042037833304E-2"/>
                  <c:y val="4.4611543093493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61-4CCC-953F-F7531E0F1DD4}"/>
                </c:ext>
              </c:extLst>
            </c:dLbl>
            <c:dLbl>
              <c:idx val="5"/>
              <c:layout>
                <c:manualLayout>
                  <c:x val="-3.8475099665888961E-2"/>
                  <c:y val="4.4611543093493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61-4CCC-953F-F7531E0F1DD4}"/>
                </c:ext>
              </c:extLst>
            </c:dLbl>
            <c:dLbl>
              <c:idx val="6"/>
              <c:layout>
                <c:manualLayout>
                  <c:x val="-2.6636607460999974E-2"/>
                  <c:y val="7.5135230473252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61-4CCC-953F-F7531E0F1DD4}"/>
                </c:ext>
              </c:extLst>
            </c:dLbl>
            <c:dLbl>
              <c:idx val="7"/>
              <c:layout>
                <c:manualLayout>
                  <c:x val="-1.0851825826596834E-16"/>
                  <c:y val="2.5827735475180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61-4CCC-953F-F7531E0F1DD4}"/>
                </c:ext>
              </c:extLst>
            </c:dLbl>
            <c:dLbl>
              <c:idx val="8"/>
              <c:layout>
                <c:manualLayout>
                  <c:x val="-1.7757738307333425E-2"/>
                  <c:y val="4.4611543093493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61-4CCC-953F-F7531E0F1D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'[Apt Construction Graph 2023.xlsx]Sheet1 (4)'!$C$5:$C$13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'[Apt Construction Graph 2023.xlsx]Sheet1 (4)'!$D$5:$D$13</c:f>
              <c:numCache>
                <c:formatCode>"$"#,##0.00</c:formatCode>
                <c:ptCount val="9"/>
                <c:pt idx="0">
                  <c:v>1.04</c:v>
                </c:pt>
                <c:pt idx="1">
                  <c:v>1.04</c:v>
                </c:pt>
                <c:pt idx="2">
                  <c:v>1.08</c:v>
                </c:pt>
                <c:pt idx="3">
                  <c:v>1.05</c:v>
                </c:pt>
                <c:pt idx="4">
                  <c:v>1.04</c:v>
                </c:pt>
                <c:pt idx="5">
                  <c:v>1.04</c:v>
                </c:pt>
                <c:pt idx="6">
                  <c:v>1.06</c:v>
                </c:pt>
                <c:pt idx="7">
                  <c:v>1.1599999999999999</c:v>
                </c:pt>
                <c:pt idx="8">
                  <c:v>1.18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E61-4CCC-953F-F7531E0F1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8390496"/>
        <c:axId val="628389512"/>
      </c:lineChart>
      <c:catAx>
        <c:axId val="628390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89512"/>
        <c:crosses val="autoZero"/>
        <c:auto val="1"/>
        <c:lblAlgn val="ctr"/>
        <c:lblOffset val="100"/>
        <c:noMultiLvlLbl val="0"/>
      </c:catAx>
      <c:valAx>
        <c:axId val="628389512"/>
        <c:scaling>
          <c:orientation val="minMax"/>
          <c:max val="1.1800000000000002"/>
          <c:min val="1.02"/>
        </c:scaling>
        <c:delete val="0"/>
        <c:axPos val="l"/>
        <c:numFmt formatCode="&quot;$&quot;#,##0.0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9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42675953153477E-2"/>
          <c:y val="7.9157130007015325E-2"/>
          <c:w val="0.91596977281926217"/>
          <c:h val="0.7915365247967497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Vacancy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375000000000017E-2"/>
                  <c:y val="-2.81249982698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58-4A4A-98A6-89FF7EFD5CEF}"/>
                </c:ext>
              </c:extLst>
            </c:dLbl>
            <c:dLbl>
              <c:idx val="1"/>
              <c:layout>
                <c:manualLayout>
                  <c:x val="-2.7142302406174872E-2"/>
                  <c:y val="3.739716638483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58-4A4A-98A6-89FF7EFD5CEF}"/>
                </c:ext>
              </c:extLst>
            </c:dLbl>
            <c:dLbl>
              <c:idx val="2"/>
              <c:layout>
                <c:manualLayout>
                  <c:x val="-2.9489475891125834E-2"/>
                  <c:y val="-4.6189771220608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E6-4D17-AEBF-BFDE93EF36A1}"/>
                </c:ext>
              </c:extLst>
            </c:dLbl>
            <c:dLbl>
              <c:idx val="3"/>
              <c:layout>
                <c:manualLayout>
                  <c:x val="5.7792289052456744E-3"/>
                  <c:y val="3.464232841545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E6-4D17-AEBF-BFDE93EF36A1}"/>
                </c:ext>
              </c:extLst>
            </c:dLbl>
            <c:dLbl>
              <c:idx val="4"/>
              <c:layout>
                <c:manualLayout>
                  <c:x val="-7.2469027656113127E-2"/>
                  <c:y val="-2.4542589424033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58-4A4A-98A6-89FF7EFD5CEF}"/>
                </c:ext>
              </c:extLst>
            </c:dLbl>
            <c:dLbl>
              <c:idx val="5"/>
              <c:layout>
                <c:manualLayout>
                  <c:x val="-6.7844128655674935E-2"/>
                  <c:y val="-2.2003968168573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58-4A4A-98A6-89FF7EFD5CEF}"/>
                </c:ext>
              </c:extLst>
            </c:dLbl>
            <c:dLbl>
              <c:idx val="6"/>
              <c:layout>
                <c:manualLayout>
                  <c:x val="-1.0501900673774994E-2"/>
                  <c:y val="-2.3437501344959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58-4A4A-98A6-89FF7EFD5CEF}"/>
                </c:ext>
              </c:extLst>
            </c:dLbl>
            <c:dLbl>
              <c:idx val="8"/>
              <c:layout>
                <c:manualLayout>
                  <c:x val="-9.6802084162865148E-2"/>
                  <c:y val="1.3856931366182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58-4A4A-98A6-89FF7EFD5CEF}"/>
                </c:ext>
              </c:extLst>
            </c:dLbl>
            <c:dLbl>
              <c:idx val="9"/>
              <c:layout>
                <c:manualLayout>
                  <c:x val="-2.6532810161387681E-2"/>
                  <c:y val="9.4689031002247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E6-4D17-AEBF-BFDE93EF3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0.00%</c:formatCode>
                <c:ptCount val="10"/>
                <c:pt idx="0">
                  <c:v>6.1400000000000003E-2</c:v>
                </c:pt>
                <c:pt idx="1">
                  <c:v>5.9700000000000003E-2</c:v>
                </c:pt>
                <c:pt idx="2">
                  <c:v>6.2100000000000002E-2</c:v>
                </c:pt>
                <c:pt idx="3">
                  <c:v>2.6700000000000002E-2</c:v>
                </c:pt>
                <c:pt idx="4">
                  <c:v>8.0100000000000005E-2</c:v>
                </c:pt>
                <c:pt idx="5">
                  <c:v>9.5399999999999999E-2</c:v>
                </c:pt>
                <c:pt idx="6">
                  <c:v>0.1026</c:v>
                </c:pt>
                <c:pt idx="7">
                  <c:v>9.11E-2</c:v>
                </c:pt>
                <c:pt idx="8">
                  <c:v>4.9200000000000001E-2</c:v>
                </c:pt>
                <c:pt idx="9">
                  <c:v>4.8099999999999997E-2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F58-4A4A-98A6-89FF7EFD5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1713088"/>
        <c:axId val="691712760"/>
      </c:lineChart>
      <c:catAx>
        <c:axId val="6917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2760"/>
        <c:crosses val="autoZero"/>
        <c:auto val="1"/>
        <c:lblAlgn val="ctr"/>
        <c:lblOffset val="100"/>
        <c:noMultiLvlLbl val="0"/>
      </c:catAx>
      <c:valAx>
        <c:axId val="69171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7"/>
            <c:invertIfNegative val="0"/>
            <c:bubble3D val="0"/>
            <c:spPr>
              <a:solidFill>
                <a:srgbClr val="0098A5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C41-4253-BED1-E0A64EC7AF02}"/>
              </c:ext>
            </c:extLst>
          </c:dPt>
          <c:dLbls>
            <c:dLbl>
              <c:idx val="2"/>
              <c:layout>
                <c:manualLayout>
                  <c:x val="9.4619855417880771E-3"/>
                  <c:y val="-2.07955356733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41-4253-BED1-E0A64EC7AF02}"/>
                </c:ext>
              </c:extLst>
            </c:dLbl>
            <c:dLbl>
              <c:idx val="3"/>
              <c:layout>
                <c:manualLayout>
                  <c:x val="1.2615980722384044E-2"/>
                  <c:y val="-1.732961306112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41-4253-BED1-E0A64EC7AF02}"/>
                </c:ext>
              </c:extLst>
            </c:dLbl>
            <c:dLbl>
              <c:idx val="5"/>
              <c:layout>
                <c:manualLayout>
                  <c:x val="1.4192978312682115E-2"/>
                  <c:y val="-1.732961306112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41-4253-BED1-E0A64EC7AF02}"/>
                </c:ext>
              </c:extLst>
            </c:dLbl>
            <c:dLbl>
              <c:idx val="6"/>
              <c:layout>
                <c:manualLayout>
                  <c:x val="9.4619855417880771E-3"/>
                  <c:y val="-2.07955356733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41-4253-BED1-E0A64EC7AF02}"/>
                </c:ext>
              </c:extLst>
            </c:dLbl>
            <c:dLbl>
              <c:idx val="8"/>
              <c:layout>
                <c:manualLayout>
                  <c:x val="3.1539951805960142E-2"/>
                  <c:y val="-1.039776783667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4B-4D82-9F9D-F81DA52419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(2)'!$C$29:$C$38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(UC)</c:v>
                </c:pt>
                <c:pt idx="9">
                  <c:v>2024 (Prop)</c:v>
                </c:pt>
              </c:strCache>
            </c:strRef>
          </c:cat>
          <c:val>
            <c:numRef>
              <c:f>'Sheet1 (2)'!$D$29:$D$38</c:f>
              <c:numCache>
                <c:formatCode>#,##0</c:formatCode>
                <c:ptCount val="10"/>
                <c:pt idx="0">
                  <c:v>155</c:v>
                </c:pt>
                <c:pt idx="1">
                  <c:v>144</c:v>
                </c:pt>
                <c:pt idx="2">
                  <c:v>192</c:v>
                </c:pt>
                <c:pt idx="3">
                  <c:v>46</c:v>
                </c:pt>
                <c:pt idx="4">
                  <c:v>352</c:v>
                </c:pt>
                <c:pt idx="5">
                  <c:v>0</c:v>
                </c:pt>
                <c:pt idx="6">
                  <c:v>42</c:v>
                </c:pt>
                <c:pt idx="7">
                  <c:v>473</c:v>
                </c:pt>
                <c:pt idx="8">
                  <c:v>1196</c:v>
                </c:pt>
                <c:pt idx="9">
                  <c:v>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1-4253-BED1-E0A64EC7A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8390496"/>
        <c:axId val="628389512"/>
        <c:axId val="0"/>
      </c:bar3DChart>
      <c:catAx>
        <c:axId val="62839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89512"/>
        <c:crosses val="autoZero"/>
        <c:auto val="1"/>
        <c:lblAlgn val="ctr"/>
        <c:lblOffset val="100"/>
        <c:noMultiLvlLbl val="0"/>
      </c:catAx>
      <c:valAx>
        <c:axId val="628389512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90496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Number of Units Completed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A08-454B-B5AF-C3FD2513C06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6-9A08-454B-B5AF-C3FD2513C06F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9A08-454B-B5AF-C3FD2513C06F}"/>
              </c:ext>
            </c:extLst>
          </c:dPt>
          <c:dPt>
            <c:idx val="12"/>
            <c:invertIfNegative val="0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07-373A-4E95-9B92-BEFC275B339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9A08-454B-B5AF-C3FD2513C06F}"/>
              </c:ext>
            </c:extLst>
          </c:dPt>
          <c:dPt>
            <c:idx val="17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9A08-454B-B5AF-C3FD2513C06F}"/>
              </c:ext>
            </c:extLst>
          </c:dPt>
          <c:dLbls>
            <c:dLbl>
              <c:idx val="8"/>
              <c:layout>
                <c:manualLayout>
                  <c:x val="7.4061352541077985E-3"/>
                  <c:y val="-4.2827447875285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08-454B-B5AF-C3FD2513C06F}"/>
                </c:ext>
              </c:extLst>
            </c:dLbl>
            <c:dLbl>
              <c:idx val="9"/>
              <c:layout>
                <c:manualLayout>
                  <c:x val="8.6404911297923263E-3"/>
                  <c:y val="-1.2848234362585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08-454B-B5AF-C3FD2513C06F}"/>
                </c:ext>
              </c:extLst>
            </c:dLbl>
            <c:dLbl>
              <c:idx val="10"/>
              <c:layout>
                <c:manualLayout>
                  <c:x val="1.2343558756845274E-3"/>
                  <c:y val="-2.3555096331407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08-454B-B5AF-C3FD2513C06F}"/>
                </c:ext>
              </c:extLst>
            </c:dLbl>
            <c:dLbl>
              <c:idx val="11"/>
              <c:layout>
                <c:manualLayout>
                  <c:x val="1.2343558756845274E-3"/>
                  <c:y val="-4.2827447875286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08-454B-B5AF-C3FD2513C06F}"/>
                </c:ext>
              </c:extLst>
            </c:dLbl>
            <c:dLbl>
              <c:idx val="12"/>
              <c:layout>
                <c:manualLayout>
                  <c:x val="6.1717793784230902E-3"/>
                  <c:y val="-6.4241171812929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3A-4E95-9B92-BEFC275B3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Sheet1!$A$3:$A$15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 (UC)</c:v>
                </c:pt>
                <c:pt idx="12">
                  <c:v>2024 (Prop)</c:v>
                </c:pt>
              </c:strCache>
            </c:strRef>
          </c:cat>
          <c:val>
            <c:numRef>
              <c:f>Sheet1!$B$3:$B$15</c:f>
              <c:numCache>
                <c:formatCode>#,##0</c:formatCode>
                <c:ptCount val="13"/>
                <c:pt idx="0">
                  <c:v>632</c:v>
                </c:pt>
                <c:pt idx="1">
                  <c:v>573</c:v>
                </c:pt>
                <c:pt idx="2">
                  <c:v>50</c:v>
                </c:pt>
                <c:pt idx="3">
                  <c:v>1531</c:v>
                </c:pt>
                <c:pt idx="4">
                  <c:v>1296</c:v>
                </c:pt>
                <c:pt idx="5">
                  <c:v>1136</c:v>
                </c:pt>
                <c:pt idx="6">
                  <c:v>2282</c:v>
                </c:pt>
                <c:pt idx="7">
                  <c:v>1577</c:v>
                </c:pt>
                <c:pt idx="8">
                  <c:v>638</c:v>
                </c:pt>
                <c:pt idx="9">
                  <c:v>623</c:v>
                </c:pt>
                <c:pt idx="10">
                  <c:v>515</c:v>
                </c:pt>
                <c:pt idx="11">
                  <c:v>2832</c:v>
                </c:pt>
                <c:pt idx="12">
                  <c:v>2196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08-454B-B5AF-C3FD2513C0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7704448"/>
        <c:axId val="207705984"/>
        <c:axId val="0"/>
      </c:bar3DChart>
      <c:catAx>
        <c:axId val="2077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7705984"/>
        <c:crosses val="autoZero"/>
        <c:auto val="1"/>
        <c:lblAlgn val="ctr"/>
        <c:lblOffset val="100"/>
        <c:noMultiLvlLbl val="0"/>
      </c:catAx>
      <c:valAx>
        <c:axId val="2077059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7704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041887-A6D5-2BE0-BA37-94E48145B9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506FF-D59E-F1EC-89E3-820C8810C1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F15D0-411F-4B66-9764-292A1AB2D4BF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45EAD-B2CC-481C-2BEE-613C75C02E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B694C-CE93-C570-FB2C-8AEB3BC867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45745-2C7A-4368-855A-6CD6ED3FF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252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97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91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35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6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4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53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61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35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56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4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805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4/15/2023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6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okmoor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1.JPG"/><Relationship Id="rId4" Type="http://schemas.openxmlformats.org/officeDocument/2006/relationships/image" Target="../media/image26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svg"/><Relationship Id="rId9" Type="http://schemas.openxmlformats.org/officeDocument/2006/relationships/image" Target="../media/image3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okmoore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89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Craig Davenport,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Cook, Moore, Davenport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3"/>
              </a:rPr>
              <a:t>www.CookMoore.com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cdavenport@cookmoore.com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MULITFAMILY TRENDS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769CA44-A446-4EEC-B3FE-27B80F9877A8}"/>
              </a:ext>
            </a:extLst>
          </p:cNvPr>
          <p:cNvSpPr/>
          <p:nvPr/>
        </p:nvSpPr>
        <p:spPr>
          <a:xfrm>
            <a:off x="9383755" y="1348069"/>
            <a:ext cx="2411166" cy="1526488"/>
          </a:xfrm>
          <a:prstGeom prst="ellipse">
            <a:avLst/>
          </a:prstGeom>
          <a:solidFill>
            <a:srgbClr val="6889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Montserrat" panose="0000080000000000000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324393" y="554253"/>
            <a:ext cx="7355379" cy="5474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2000" b="1" spc="600" dirty="0">
                <a:solidFill>
                  <a:srgbClr val="7030A0"/>
                </a:solidFill>
                <a:latin typeface="Montserrat" panose="00000800000000000000" pitchFamily="50" charset="0"/>
                <a:ea typeface="Montserrat" charset="0"/>
              </a:rPr>
              <a:t>LSU STUDENT APARTMENT MARKET</a:t>
            </a:r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1922861" cy="6865808"/>
          </a:xfrm>
          <a:prstGeom prst="rect">
            <a:avLst/>
          </a:prstGeom>
          <a:solidFill>
            <a:srgbClr val="7030A0">
              <a:alpha val="0"/>
            </a:srgbClr>
          </a:solidFill>
          <a:ln>
            <a:solidFill>
              <a:srgbClr val="7030A0"/>
            </a:solidFill>
          </a:ln>
        </p:spPr>
      </p:sp>
      <p:sp>
        <p:nvSpPr>
          <p:cNvPr id="6" name="Object 5"/>
          <p:cNvSpPr/>
          <p:nvPr/>
        </p:nvSpPr>
        <p:spPr>
          <a:xfrm>
            <a:off x="4255867" y="1549479"/>
            <a:ext cx="2361363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2019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708728" y="2434778"/>
            <a:ext cx="1455640" cy="3593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28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30,634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42D9A6-32E1-40DA-B126-8E64785AE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2318" y="5645791"/>
            <a:ext cx="1136708" cy="1136708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DAE6437D-B57E-4C69-B5C9-BB34450A0A9F}"/>
              </a:ext>
            </a:extLst>
          </p:cNvPr>
          <p:cNvSpPr/>
          <p:nvPr/>
        </p:nvSpPr>
        <p:spPr>
          <a:xfrm>
            <a:off x="9158699" y="1540135"/>
            <a:ext cx="2361363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2022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8F17668D-8B57-4DD5-888B-E30D7264230D}"/>
              </a:ext>
            </a:extLst>
          </p:cNvPr>
          <p:cNvSpPr/>
          <p:nvPr/>
        </p:nvSpPr>
        <p:spPr>
          <a:xfrm>
            <a:off x="9416894" y="2465762"/>
            <a:ext cx="1844971" cy="319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36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34,483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480B88-89FC-4F0A-8E57-F0358BDE3EE6}"/>
              </a:ext>
            </a:extLst>
          </p:cNvPr>
          <p:cNvSpPr txBox="1"/>
          <p:nvPr/>
        </p:nvSpPr>
        <p:spPr>
          <a:xfrm>
            <a:off x="5000495" y="3618906"/>
            <a:ext cx="6003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All-Time High Enrollment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2022 Largest Freshman Class in LSU History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Limited On-Campus Housing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42631-E189-4A98-9403-AABA825ABF49}"/>
              </a:ext>
            </a:extLst>
          </p:cNvPr>
          <p:cNvSpPr/>
          <p:nvPr/>
        </p:nvSpPr>
        <p:spPr>
          <a:xfrm>
            <a:off x="4828374" y="3506944"/>
            <a:ext cx="6084605" cy="247590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AB8A17-BF9E-471F-A4A6-A9CC7D07E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70" y="-3904"/>
            <a:ext cx="3863661" cy="6869712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0434A04F-0F89-413E-BC65-4C269A8A9F23}"/>
              </a:ext>
            </a:extLst>
          </p:cNvPr>
          <p:cNvSpPr/>
          <p:nvPr/>
        </p:nvSpPr>
        <p:spPr>
          <a:xfrm>
            <a:off x="6617230" y="1548654"/>
            <a:ext cx="2341377" cy="796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2021 ENROLLMENT</a:t>
            </a: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12252782-3867-4350-9676-5FE5C6EEBA7F}"/>
              </a:ext>
            </a:extLst>
          </p:cNvPr>
          <p:cNvSpPr/>
          <p:nvPr/>
        </p:nvSpPr>
        <p:spPr>
          <a:xfrm>
            <a:off x="7182227" y="2452025"/>
            <a:ext cx="1455640" cy="2742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28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33,519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4F73F71-3BDC-47D9-ACDF-6F906650506C}"/>
              </a:ext>
            </a:extLst>
          </p:cNvPr>
          <p:cNvSpPr/>
          <p:nvPr/>
        </p:nvSpPr>
        <p:spPr>
          <a:xfrm>
            <a:off x="10177372" y="2794939"/>
            <a:ext cx="1289892" cy="2380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</a:pPr>
            <a:r>
              <a:rPr lang="en-US" sz="12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On-Campus Enrollment</a:t>
            </a:r>
            <a:endParaRPr lang="en-US" sz="12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6284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8089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884409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98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CONSTRUCTION CLASS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992466"/>
              </p:ext>
            </p:extLst>
          </p:nvPr>
        </p:nvGraphicFramePr>
        <p:xfrm>
          <a:off x="1206062" y="1564575"/>
          <a:ext cx="5835953" cy="225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567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210263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580048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619075">
                  <a:extLst>
                    <a:ext uri="{9D8B030D-6E8A-4147-A177-3AD203B41FA5}">
                      <a16:colId xmlns:a16="http://schemas.microsoft.com/office/drawing/2014/main" val="2659706660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endParaRPr lang="en-US" b="1" dirty="0">
                        <a:latin typeface="Lato Light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Avg Rent/SF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+3.6%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+11.7%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C/D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+3.2%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+12.6%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3FE63C-65DF-4896-8FB9-E6F581B1A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246197"/>
              </p:ext>
            </p:extLst>
          </p:nvPr>
        </p:nvGraphicFramePr>
        <p:xfrm>
          <a:off x="7251918" y="1564575"/>
          <a:ext cx="3749879" cy="225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626">
                  <a:extLst>
                    <a:ext uri="{9D8B030D-6E8A-4147-A177-3AD203B41FA5}">
                      <a16:colId xmlns:a16="http://schemas.microsoft.com/office/drawing/2014/main" val="3863084022"/>
                    </a:ext>
                  </a:extLst>
                </a:gridCol>
                <a:gridCol w="1166070">
                  <a:extLst>
                    <a:ext uri="{9D8B030D-6E8A-4147-A177-3AD203B41FA5}">
                      <a16:colId xmlns:a16="http://schemas.microsoft.com/office/drawing/2014/main" val="1925310583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4.98%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10.82%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4.56%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8.05%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5.30%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7.85%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BBA01ED-A359-4AFA-A531-D03D82EC4BBC}"/>
              </a:ext>
            </a:extLst>
          </p:cNvPr>
          <p:cNvSpPr txBox="1"/>
          <p:nvPr/>
        </p:nvSpPr>
        <p:spPr>
          <a:xfrm>
            <a:off x="2173009" y="4417168"/>
            <a:ext cx="7837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A Rent is $1,535/month</a:t>
            </a: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B Rent is $1,148/month</a:t>
            </a: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C/D Rent is $862/month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2640650" y="2732619"/>
            <a:ext cx="8623312" cy="127550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2" cy="16761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79066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83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Other Trends in </a:t>
            </a: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the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34451"/>
            <a:ext cx="11617595" cy="1428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F98"/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Baton Rouge and Overall Market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66608" y="2696399"/>
            <a:ext cx="2288090" cy="3044438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-106" b="-106"/>
          <a:stretch/>
        </p:blipFill>
        <p:spPr>
          <a:xfrm>
            <a:off x="485654" y="1847274"/>
            <a:ext cx="2249999" cy="387451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66608" y="1847274"/>
            <a:ext cx="2288090" cy="3893563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3896408" y="4742011"/>
            <a:ext cx="6363328" cy="321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4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OTHER OPEX COSTS INCREASING</a:t>
            </a:r>
          </a:p>
        </p:txBody>
      </p:sp>
      <p:sp>
        <p:nvSpPr>
          <p:cNvPr id="10" name="Object 9"/>
          <p:cNvSpPr/>
          <p:nvPr/>
        </p:nvSpPr>
        <p:spPr>
          <a:xfrm>
            <a:off x="4090298" y="3322538"/>
            <a:ext cx="5968101" cy="10229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Historically $350 - $450/unit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Increased to $500 - $750/unit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Now $1,000 to $1,800/unit, with some over $2,000/unit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3687266" y="4842974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7" name="Object 16"/>
          <p:cNvSpPr/>
          <p:nvPr/>
        </p:nvSpPr>
        <p:spPr>
          <a:xfrm>
            <a:off x="3687266" y="3062377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8" name="Object 17"/>
          <p:cNvSpPr/>
          <p:nvPr/>
        </p:nvSpPr>
        <p:spPr>
          <a:xfrm>
            <a:off x="3896408" y="2968226"/>
            <a:ext cx="6363328" cy="308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4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INCREASED INSURANCE COSTS</a:t>
            </a:r>
          </a:p>
        </p:txBody>
      </p:sp>
      <p:sp>
        <p:nvSpPr>
          <p:cNvPr id="19" name="Object 18"/>
          <p:cNvSpPr/>
          <p:nvPr/>
        </p:nvSpPr>
        <p:spPr>
          <a:xfrm>
            <a:off x="4090298" y="5155970"/>
            <a:ext cx="5736056" cy="11254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Payroll Costs – Up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Materials Costs – Up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Services Costs (Exterminating, Grounds, etc.) - Up</a:t>
            </a:r>
            <a:endParaRPr lang="en-US" b="1" dirty="0">
              <a:solidFill>
                <a:prstClr val="black"/>
              </a:solidFill>
              <a:latin typeface="Lato Light" panose="020F0502020204030203"/>
            </a:endParaRPr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6044" y="5174204"/>
            <a:ext cx="1089005" cy="108900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2365646" y="5478561"/>
            <a:ext cx="655782" cy="480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2022 ---</a:t>
            </a:r>
            <a:endParaRPr lang="en-US" sz="2000" dirty="0">
              <a:solidFill>
                <a:srgbClr val="FFFFFF"/>
              </a:solidFill>
              <a:latin typeface="Lato Light" panose="020F0502020204030203"/>
              <a:ea typeface="Playfair Display" pitchFamily="34" charset="-122"/>
              <a:cs typeface="Playfair Display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25201D9-7110-4EEB-A975-53F1F1F0B5C9}"/>
              </a:ext>
            </a:extLst>
          </p:cNvPr>
          <p:cNvSpPr/>
          <p:nvPr/>
        </p:nvSpPr>
        <p:spPr>
          <a:xfrm>
            <a:off x="2333991" y="5721792"/>
            <a:ext cx="80332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miter lim="800000"/>
          </a:ln>
        </p:spPr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7D018674-E7F4-FAC6-AF15-DBC0F6491EF7}"/>
              </a:ext>
            </a:extLst>
          </p:cNvPr>
          <p:cNvSpPr/>
          <p:nvPr/>
        </p:nvSpPr>
        <p:spPr>
          <a:xfrm>
            <a:off x="3896408" y="1773011"/>
            <a:ext cx="5275520" cy="308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4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YEAR OF THE I’S</a:t>
            </a: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810ED118-67BD-40D4-5B7E-9A06672091B9}"/>
              </a:ext>
            </a:extLst>
          </p:cNvPr>
          <p:cNvSpPr/>
          <p:nvPr/>
        </p:nvSpPr>
        <p:spPr>
          <a:xfrm>
            <a:off x="3691182" y="1850374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AFCF3FF6-DBE7-B42A-6839-7FEE0676C452}"/>
              </a:ext>
            </a:extLst>
          </p:cNvPr>
          <p:cNvSpPr/>
          <p:nvPr/>
        </p:nvSpPr>
        <p:spPr>
          <a:xfrm>
            <a:off x="4090297" y="2165118"/>
            <a:ext cx="5968101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20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Interest Rates – Inflation -- Insurance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pic>
        <p:nvPicPr>
          <p:cNvPr id="11" name="Picture 10" descr="A close up of a tiger">
            <a:extLst>
              <a:ext uri="{FF2B5EF4-FFF2-40B4-BE49-F238E27FC236}">
                <a16:creationId xmlns:a16="http://schemas.microsoft.com/office/drawing/2014/main" id="{D3FAB2F7-6880-ED89-C247-1BC65E42AD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63" y="2127323"/>
            <a:ext cx="6071980" cy="21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1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5BF011-6126-442F-BB9C-02CE565A56B2}"/>
              </a:ext>
            </a:extLst>
          </p:cNvPr>
          <p:cNvSpPr/>
          <p:nvPr/>
        </p:nvSpPr>
        <p:spPr>
          <a:xfrm>
            <a:off x="244411" y="4875689"/>
            <a:ext cx="5766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 SALES FOR 2022</a:t>
            </a:r>
          </a:p>
        </p:txBody>
      </p:sp>
    </p:spTree>
    <p:extLst>
      <p:ext uri="{BB962C8B-B14F-4D97-AF65-F5344CB8AC3E}">
        <p14:creationId xmlns:p14="http://schemas.microsoft.com/office/powerpoint/2010/main" val="3284556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BD0895-2FB6-4FE3-8948-2CC7588972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7840765" y="476131"/>
            <a:ext cx="3881579" cy="5913546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687237-2B61-4DB2-AA7F-1E143DA34724}"/>
              </a:ext>
            </a:extLst>
          </p:cNvPr>
          <p:cNvSpPr/>
          <p:nvPr/>
        </p:nvSpPr>
        <p:spPr>
          <a:xfrm>
            <a:off x="0" y="0"/>
            <a:ext cx="12200352" cy="6879235"/>
          </a:xfrm>
          <a:prstGeom prst="rect">
            <a:avLst/>
          </a:prstGeom>
          <a:solidFill>
            <a:srgbClr val="FFFFFF">
              <a:alpha val="8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5402" y="476131"/>
            <a:ext cx="4102875" cy="5087181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34319" y="877797"/>
            <a:ext cx="133317" cy="133317"/>
          </a:xfrm>
          <a:prstGeom prst="ellipse">
            <a:avLst/>
          </a:prstGeom>
          <a:solidFill>
            <a:schemeClr val="tx2"/>
          </a:solidFill>
        </p:spPr>
      </p:sp>
      <p:sp>
        <p:nvSpPr>
          <p:cNvPr id="6" name="Object 5"/>
          <p:cNvSpPr/>
          <p:nvPr/>
        </p:nvSpPr>
        <p:spPr>
          <a:xfrm>
            <a:off x="751989" y="792057"/>
            <a:ext cx="6178258" cy="4381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38"/>
              </a:lnSpc>
              <a:spcAft>
                <a:spcPts val="600"/>
              </a:spcAft>
              <a:buNone/>
            </a:pPr>
            <a:r>
              <a:rPr lang="en-US" sz="2800" b="1" kern="0" spc="278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2022 – State and Regional</a:t>
            </a:r>
            <a:endParaRPr lang="en-US" sz="2800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51989" y="1379733"/>
            <a:ext cx="6178258" cy="21501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  <a:cs typeface="Roboto" pitchFamily="34" charset="-120"/>
              </a:rPr>
              <a:t>Prior to 2021, there were a total of 2 non-student apartment complexes (25+ units) in Louisiana that had sold for more than $190,000/unit (1 in Baton Rouge and 1 in New Orleans)</a:t>
            </a: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In 2021, there were a total of 8 complexes in Louisiana that sold for more than $190,000/unit</a:t>
            </a:r>
          </a:p>
          <a:p>
            <a:pPr marL="285750" indent="-285750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</a:endParaRP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  <a:cs typeface="Roboto" pitchFamily="34" charset="-120"/>
            </a:endParaRP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  <a:cs typeface="Roboto" pitchFamily="34" charset="-120"/>
            </a:endParaRPr>
          </a:p>
          <a:p>
            <a:pPr marL="285750" indent="-285750" algn="l">
              <a:lnSpc>
                <a:spcPts val="2229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  <a:cs typeface="Roboto" pitchFamily="34" charset="-120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>
              <a:spcAft>
                <a:spcPts val="600"/>
              </a:spcAft>
              <a:buSzPct val="100000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0BA91-2606-4289-9B6E-BF2CFC9627B7}"/>
              </a:ext>
            </a:extLst>
          </p:cNvPr>
          <p:cNvSpPr/>
          <p:nvPr/>
        </p:nvSpPr>
        <p:spPr>
          <a:xfrm>
            <a:off x="336628" y="476131"/>
            <a:ext cx="6894681" cy="591354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A0464-9FA5-4696-A01F-751A069966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259" y="5319806"/>
            <a:ext cx="1508598" cy="1508598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BF0A195D-AAD8-473A-891E-EE233EEA6A7F}"/>
              </a:ext>
            </a:extLst>
          </p:cNvPr>
          <p:cNvSpPr/>
          <p:nvPr/>
        </p:nvSpPr>
        <p:spPr>
          <a:xfrm>
            <a:off x="751989" y="4005976"/>
            <a:ext cx="6203758" cy="18607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In 2022, there were 10 more complexes in Baton Rouge that sold for more than $190,000/unit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000" kern="0" spc="57" dirty="0">
              <a:solidFill>
                <a:srgbClr val="181818">
                  <a:alpha val="80000"/>
                </a:srgbClr>
              </a:solidFill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sz="2000" kern="0" spc="57" dirty="0">
                <a:solidFill>
                  <a:srgbClr val="181818">
                    <a:alpha val="80000"/>
                  </a:srgbClr>
                </a:solidFill>
                <a:ea typeface="Roboto" pitchFamily="34" charset="-122"/>
              </a:rPr>
              <a:t>9 of the top 10 largest commercial sales this year in the Baton Rouge area were apartment complexes</a:t>
            </a: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  <a:p>
            <a:pPr marL="285750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  <a:p>
            <a:pPr>
              <a:spcAft>
                <a:spcPts val="600"/>
              </a:spcAft>
              <a:buSzPct val="100000"/>
            </a:pPr>
            <a:endParaRPr lang="en-US" sz="2400" kern="0" spc="57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511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 rot="588807">
            <a:off x="7033020" y="929645"/>
            <a:ext cx="4527687" cy="64814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NEW YORK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4422761" y="5320992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Shape 32">
            <a:extLst>
              <a:ext uri="{FF2B5EF4-FFF2-40B4-BE49-F238E27FC236}">
                <a16:creationId xmlns:a16="http://schemas.microsoft.com/office/drawing/2014/main" id="{AF20BC1F-959A-4D05-9984-E82BABAF2AE7}"/>
              </a:ext>
            </a:extLst>
          </p:cNvPr>
          <p:cNvSpPr txBox="1">
            <a:spLocks/>
          </p:cNvSpPr>
          <p:nvPr/>
        </p:nvSpPr>
        <p:spPr>
          <a:xfrm rot="20701731">
            <a:off x="847350" y="942532"/>
            <a:ext cx="3315661" cy="571186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CHICAGO</a:t>
            </a:r>
            <a:endParaRPr lang="en-US" altLang="en-US" sz="32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5" name="Shape 32">
            <a:extLst>
              <a:ext uri="{FF2B5EF4-FFF2-40B4-BE49-F238E27FC236}">
                <a16:creationId xmlns:a16="http://schemas.microsoft.com/office/drawing/2014/main" id="{89ECBCD9-02E5-4089-B9F0-59356E74DCAA}"/>
              </a:ext>
            </a:extLst>
          </p:cNvPr>
          <p:cNvSpPr txBox="1">
            <a:spLocks/>
          </p:cNvSpPr>
          <p:nvPr/>
        </p:nvSpPr>
        <p:spPr>
          <a:xfrm rot="21195109">
            <a:off x="6610138" y="4878293"/>
            <a:ext cx="3796448" cy="65246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BROOKLYN</a:t>
            </a:r>
          </a:p>
        </p:txBody>
      </p:sp>
      <p:sp>
        <p:nvSpPr>
          <p:cNvPr id="16" name="Shape 32">
            <a:extLst>
              <a:ext uri="{FF2B5EF4-FFF2-40B4-BE49-F238E27FC236}">
                <a16:creationId xmlns:a16="http://schemas.microsoft.com/office/drawing/2014/main" id="{F6156C0B-DF4E-4177-B870-D6A2B0F48B46}"/>
              </a:ext>
            </a:extLst>
          </p:cNvPr>
          <p:cNvSpPr txBox="1">
            <a:spLocks/>
          </p:cNvSpPr>
          <p:nvPr/>
        </p:nvSpPr>
        <p:spPr>
          <a:xfrm>
            <a:off x="1421251" y="2473191"/>
            <a:ext cx="3600132" cy="57348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LOS ANGELES</a:t>
            </a:r>
          </a:p>
        </p:txBody>
      </p:sp>
      <p:sp>
        <p:nvSpPr>
          <p:cNvPr id="17" name="Shape 32">
            <a:extLst>
              <a:ext uri="{FF2B5EF4-FFF2-40B4-BE49-F238E27FC236}">
                <a16:creationId xmlns:a16="http://schemas.microsoft.com/office/drawing/2014/main" id="{E9CB8392-5260-493C-AB1E-C58F19459DD2}"/>
              </a:ext>
            </a:extLst>
          </p:cNvPr>
          <p:cNvSpPr txBox="1">
            <a:spLocks/>
          </p:cNvSpPr>
          <p:nvPr/>
        </p:nvSpPr>
        <p:spPr>
          <a:xfrm rot="336780">
            <a:off x="747057" y="5773482"/>
            <a:ext cx="2086919" cy="63660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DALLAS</a:t>
            </a:r>
          </a:p>
        </p:txBody>
      </p:sp>
      <p:sp>
        <p:nvSpPr>
          <p:cNvPr id="18" name="Shape 32">
            <a:extLst>
              <a:ext uri="{FF2B5EF4-FFF2-40B4-BE49-F238E27FC236}">
                <a16:creationId xmlns:a16="http://schemas.microsoft.com/office/drawing/2014/main" id="{D9EC5BFA-FADD-4DA0-BCD4-6BA3BD4FEB2D}"/>
              </a:ext>
            </a:extLst>
          </p:cNvPr>
          <p:cNvSpPr txBox="1">
            <a:spLocks/>
          </p:cNvSpPr>
          <p:nvPr/>
        </p:nvSpPr>
        <p:spPr>
          <a:xfrm rot="21314494">
            <a:off x="7380690" y="2299352"/>
            <a:ext cx="3220247" cy="57348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ATLANTA</a:t>
            </a: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6F7A1D3D-0630-467C-ADA8-274206D2E246}"/>
              </a:ext>
            </a:extLst>
          </p:cNvPr>
          <p:cNvSpPr txBox="1">
            <a:spLocks/>
          </p:cNvSpPr>
          <p:nvPr/>
        </p:nvSpPr>
        <p:spPr>
          <a:xfrm rot="21040627">
            <a:off x="3829208" y="3478548"/>
            <a:ext cx="3619222" cy="63660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FLORIDA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in a suit">
            <a:extLst>
              <a:ext uri="{FF2B5EF4-FFF2-40B4-BE49-F238E27FC236}">
                <a16:creationId xmlns:a16="http://schemas.microsoft.com/office/drawing/2014/main" id="{AB6600CE-253C-6065-CE3E-B91B1FAB7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" y="91855"/>
            <a:ext cx="4937081" cy="4532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D75A2-E9E1-DE33-BAC6-5D52B4CEB7BF}"/>
              </a:ext>
            </a:extLst>
          </p:cNvPr>
          <p:cNvSpPr txBox="1"/>
          <p:nvPr/>
        </p:nvSpPr>
        <p:spPr>
          <a:xfrm>
            <a:off x="35482" y="4908816"/>
            <a:ext cx="50080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800" b="1" dirty="0">
                <a:solidFill>
                  <a:srgbClr val="44546A"/>
                </a:solidFill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KUSHNER COMPANIES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7CC6D2D-1F17-72C3-D567-8D9F47A34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57" y="2186684"/>
            <a:ext cx="8982075" cy="199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2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6" grpId="0"/>
      <p:bldP spid="17" grpId="0"/>
      <p:bldP spid="18" grpId="0"/>
      <p:bldP spid="19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29407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993992" y="749541"/>
            <a:ext cx="6365644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APARTMENT SALES VOLUME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(25+ UNIT COMPLEXES)</a:t>
            </a:r>
            <a:endParaRPr lang="en-US" altLang="en-US" sz="20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62681"/>
              </p:ext>
            </p:extLst>
          </p:nvPr>
        </p:nvGraphicFramePr>
        <p:xfrm>
          <a:off x="1033051" y="1833258"/>
          <a:ext cx="6561747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43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205580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705512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Complexes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Volume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$367,350,000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$241,869,100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$194,616,850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$223,984,000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$580,029,500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8048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E87313B-8D11-4932-861D-D4D6E9111ED0}"/>
              </a:ext>
            </a:extLst>
          </p:cNvPr>
          <p:cNvSpPr/>
          <p:nvPr/>
        </p:nvSpPr>
        <p:spPr>
          <a:xfrm>
            <a:off x="8022728" y="1258349"/>
            <a:ext cx="3569742" cy="36444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D7435BB-518E-4ED2-8594-C1D4E70F7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28795"/>
              </p:ext>
            </p:extLst>
          </p:nvPr>
        </p:nvGraphicFramePr>
        <p:xfrm>
          <a:off x="930430" y="4340254"/>
          <a:ext cx="7028736" cy="562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2877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09774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3368116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562525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 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$895,100,000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18" name="Shape 32">
            <a:extLst>
              <a:ext uri="{FF2B5EF4-FFF2-40B4-BE49-F238E27FC236}">
                <a16:creationId xmlns:a16="http://schemas.microsoft.com/office/drawing/2014/main" id="{13F4D327-C6BC-4BC6-B17C-3177FFF1F950}"/>
              </a:ext>
            </a:extLst>
          </p:cNvPr>
          <p:cNvSpPr txBox="1">
            <a:spLocks/>
          </p:cNvSpPr>
          <p:nvPr/>
        </p:nvSpPr>
        <p:spPr>
          <a:xfrm>
            <a:off x="8037880" y="1327772"/>
            <a:ext cx="3569742" cy="151609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SALES VOLUME 2017-2020</a:t>
            </a:r>
            <a:b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$1,027,819,950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2F16BD-F56C-4B97-9DF8-E7F52833700E}"/>
              </a:ext>
            </a:extLst>
          </p:cNvPr>
          <p:cNvSpPr/>
          <p:nvPr/>
        </p:nvSpPr>
        <p:spPr>
          <a:xfrm>
            <a:off x="851716" y="4348038"/>
            <a:ext cx="6924415" cy="554741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E7817D2A-374A-26E7-20EE-9DBA5822B3EE}"/>
              </a:ext>
            </a:extLst>
          </p:cNvPr>
          <p:cNvSpPr/>
          <p:nvPr/>
        </p:nvSpPr>
        <p:spPr>
          <a:xfrm>
            <a:off x="8636201" y="3013589"/>
            <a:ext cx="2197916" cy="16777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</p:sp>
      <p:sp>
        <p:nvSpPr>
          <p:cNvPr id="22" name="Shape 32">
            <a:extLst>
              <a:ext uri="{FF2B5EF4-FFF2-40B4-BE49-F238E27FC236}">
                <a16:creationId xmlns:a16="http://schemas.microsoft.com/office/drawing/2014/main" id="{7F743CC7-7487-0249-DCC0-E081546ED723}"/>
              </a:ext>
            </a:extLst>
          </p:cNvPr>
          <p:cNvSpPr txBox="1">
            <a:spLocks/>
          </p:cNvSpPr>
          <p:nvPr/>
        </p:nvSpPr>
        <p:spPr>
          <a:xfrm>
            <a:off x="8022728" y="3290490"/>
            <a:ext cx="3569742" cy="150715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SALES VOLUME 2021-2022</a:t>
            </a:r>
            <a:b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$1,475,129,500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17373" y="-37578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993992" y="749541"/>
            <a:ext cx="6365644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APARTMENT SALES VOLUME</a:t>
            </a:r>
          </a:p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 By Quarter</a:t>
            </a:r>
            <a:endParaRPr lang="en-US" altLang="en-US" sz="32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489220"/>
              </p:ext>
            </p:extLst>
          </p:nvPr>
        </p:nvGraphicFramePr>
        <p:xfrm>
          <a:off x="930430" y="1793925"/>
          <a:ext cx="5599735" cy="29824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0954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849548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329233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Quarter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Sales</a:t>
                      </a:r>
                      <a:endParaRPr lang="en-US" sz="2000" b="1" dirty="0">
                        <a:solidFill>
                          <a:srgbClr val="87A4D3"/>
                        </a:solidFill>
                        <a:latin typeface="Montserrat" panose="0000080000000000000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Volume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st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$191,780,000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nd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$421,350,000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rd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$194,580,000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$87,360,000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8048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66DFBBB-DD6E-4E81-A861-C2D2E3EA7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461440"/>
              </p:ext>
            </p:extLst>
          </p:nvPr>
        </p:nvGraphicFramePr>
        <p:xfrm>
          <a:off x="877895" y="4730144"/>
          <a:ext cx="695952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805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438570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  <a:gridCol w="1379297">
                  <a:extLst>
                    <a:ext uri="{9D8B030D-6E8A-4147-A177-3AD203B41FA5}">
                      <a16:colId xmlns:a16="http://schemas.microsoft.com/office/drawing/2014/main" val="1054180755"/>
                    </a:ext>
                  </a:extLst>
                </a:gridCol>
              </a:tblGrid>
              <a:tr h="204313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st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Qtr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$18,824,000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11F7E6B-7DC9-4156-A7BF-B32C4E51313F}"/>
              </a:ext>
            </a:extLst>
          </p:cNvPr>
          <p:cNvSpPr/>
          <p:nvPr/>
        </p:nvSpPr>
        <p:spPr>
          <a:xfrm>
            <a:off x="843047" y="4591346"/>
            <a:ext cx="7537295" cy="75805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hape 32">
            <a:extLst>
              <a:ext uri="{FF2B5EF4-FFF2-40B4-BE49-F238E27FC236}">
                <a16:creationId xmlns:a16="http://schemas.microsoft.com/office/drawing/2014/main" id="{36ED13DA-83FA-C354-41A3-6D82CD87E8D0}"/>
              </a:ext>
            </a:extLst>
          </p:cNvPr>
          <p:cNvSpPr txBox="1">
            <a:spLocks/>
          </p:cNvSpPr>
          <p:nvPr/>
        </p:nvSpPr>
        <p:spPr>
          <a:xfrm>
            <a:off x="8837120" y="923845"/>
            <a:ext cx="1931494" cy="1724296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FNMA</a:t>
            </a: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DUS 10-Yr 12/31/2021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3.27%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E16152F-6D91-C8F1-740E-3E69BAEA9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306591"/>
              </p:ext>
            </p:extLst>
          </p:nvPr>
        </p:nvGraphicFramePr>
        <p:xfrm>
          <a:off x="6530165" y="1816942"/>
          <a:ext cx="1307252" cy="2485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7252">
                  <a:extLst>
                    <a:ext uri="{9D8B030D-6E8A-4147-A177-3AD203B41FA5}">
                      <a16:colId xmlns:a16="http://schemas.microsoft.com/office/drawing/2014/main" val="3655179735"/>
                    </a:ext>
                  </a:extLst>
                </a:gridCol>
              </a:tblGrid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FNMA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3.90%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5.47%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6.49%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DEEECE80-B024-F831-0BDD-F850D9FAD826}"/>
              </a:ext>
            </a:extLst>
          </p:cNvPr>
          <p:cNvSpPr/>
          <p:nvPr/>
        </p:nvSpPr>
        <p:spPr>
          <a:xfrm>
            <a:off x="8658225" y="815996"/>
            <a:ext cx="2110389" cy="191042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hape 32">
            <a:extLst>
              <a:ext uri="{FF2B5EF4-FFF2-40B4-BE49-F238E27FC236}">
                <a16:creationId xmlns:a16="http://schemas.microsoft.com/office/drawing/2014/main" id="{1557982B-CB38-CD8A-118A-EAF23C008BB2}"/>
              </a:ext>
            </a:extLst>
          </p:cNvPr>
          <p:cNvSpPr txBox="1">
            <a:spLocks/>
          </p:cNvSpPr>
          <p:nvPr/>
        </p:nvSpPr>
        <p:spPr>
          <a:xfrm>
            <a:off x="6599995" y="4776393"/>
            <a:ext cx="1167592" cy="45812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000000"/>
                </a:solidFill>
                <a:latin typeface="Montserrat" panose="00000800000000000000"/>
                <a:ea typeface="+mn-ea"/>
                <a:cs typeface="+mn-cs"/>
              </a:rPr>
              <a:t>6.71%</a:t>
            </a:r>
          </a:p>
        </p:txBody>
      </p:sp>
    </p:spTree>
    <p:extLst>
      <p:ext uri="{BB962C8B-B14F-4D97-AF65-F5344CB8AC3E}">
        <p14:creationId xmlns:p14="http://schemas.microsoft.com/office/powerpoint/2010/main" val="1221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10632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63293" y="3057604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67" y="924427"/>
            <a:ext cx="7262142" cy="493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741252" y="-1142969"/>
            <a:ext cx="519178" cy="3814615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SILVER OAKS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976927" y="1607556"/>
            <a:ext cx="4248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14496 AIRLINE HWY GONZALES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739280"/>
              </p:ext>
            </p:extLst>
          </p:nvPr>
        </p:nvGraphicFramePr>
        <p:xfrm>
          <a:off x="8282101" y="2929125"/>
          <a:ext cx="3554365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9300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135065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May 20,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$76,850,000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$253.53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$228,720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795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02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79913" y="2306485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599" y="942641"/>
            <a:ext cx="7454687" cy="496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203584" y="-1311338"/>
            <a:ext cx="519178" cy="4294558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SAWGRASS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857340" y="1511576"/>
            <a:ext cx="4174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2163 VETERANS BLVD GONZALES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09267"/>
              </p:ext>
            </p:extLst>
          </p:nvPr>
        </p:nvGraphicFramePr>
        <p:xfrm>
          <a:off x="8065838" y="2573953"/>
          <a:ext cx="3892608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0685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431923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May 4,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$75,350,000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$260.58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$277,020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816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01109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5EDC562-66C2-4894-B6E4-4EE7A1CBC77E}"/>
              </a:ext>
            </a:extLst>
          </p:cNvPr>
          <p:cNvSpPr/>
          <p:nvPr/>
        </p:nvSpPr>
        <p:spPr>
          <a:xfrm rot="5400000">
            <a:off x="6405705" y="181838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2018 - 2021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B823D2-EDFB-4C9C-89B7-471058B7A056}"/>
              </a:ext>
            </a:extLst>
          </p:cNvPr>
          <p:cNvSpPr/>
          <p:nvPr/>
        </p:nvSpPr>
        <p:spPr>
          <a:xfrm rot="5400000">
            <a:off x="3594718" y="4583193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2021 - 2022</a:t>
            </a:r>
          </a:p>
        </p:txBody>
      </p:sp>
      <p:pic>
        <p:nvPicPr>
          <p:cNvPr id="2056" name="Picture 8" descr="This is Why Bodybuilders Are More Jacked Than CrossFitters">
            <a:extLst>
              <a:ext uri="{FF2B5EF4-FFF2-40B4-BE49-F238E27FC236}">
                <a16:creationId xmlns:a16="http://schemas.microsoft.com/office/drawing/2014/main" id="{2A2A7831-AF8D-4926-9625-068CF972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16" y="3570711"/>
            <a:ext cx="5402795" cy="28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415D6-0D29-4CEB-B975-489F47383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36" y="500315"/>
            <a:ext cx="4240297" cy="28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0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02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40397" y="3293889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66" y="942641"/>
            <a:ext cx="7117345" cy="496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203584" y="-1311338"/>
            <a:ext cx="519178" cy="4294558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ROYAL PALMS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737770" y="1511576"/>
            <a:ext cx="4294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10245 AIRLINE HIGHWAY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951591"/>
              </p:ext>
            </p:extLst>
          </p:nvPr>
        </p:nvGraphicFramePr>
        <p:xfrm>
          <a:off x="8065837" y="2573953"/>
          <a:ext cx="3966490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1538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554952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September 23,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$30,000,000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$285.96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$238,100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58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360727" y="328997"/>
            <a:ext cx="11208172" cy="2018791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500627" y="588624"/>
            <a:ext cx="64812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DAWSON PARK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CDE1CB-7D29-41C7-A4A4-F1B5458C43B7}"/>
              </a:ext>
            </a:extLst>
          </p:cNvPr>
          <p:cNvSpPr txBox="1"/>
          <p:nvPr/>
        </p:nvSpPr>
        <p:spPr>
          <a:xfrm>
            <a:off x="500627" y="1112920"/>
            <a:ext cx="449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8453 PICARDY AVENUE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DAE1E81-76BE-41E0-8165-DF71F143D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781571"/>
              </p:ext>
            </p:extLst>
          </p:nvPr>
        </p:nvGraphicFramePr>
        <p:xfrm>
          <a:off x="360727" y="2979399"/>
          <a:ext cx="3554207" cy="2364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0672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213535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58386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June 30,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$45,725,000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$321.11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602168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solidFill>
                            <a:srgbClr val="44546A"/>
                          </a:solidFill>
                          <a:latin typeface="Montserrat" panose="00000500000000000000" pitchFamily="2" charset="0"/>
                        </a:rPr>
                        <a:t>$295,000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B47700E-C121-3C34-2C47-D13298996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053" y="1482252"/>
            <a:ext cx="6746063" cy="44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38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83889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660331" y="347322"/>
            <a:ext cx="5649190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OTHER SELECT PROPERTY SALES 2022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176652"/>
              </p:ext>
            </p:extLst>
          </p:nvPr>
        </p:nvGraphicFramePr>
        <p:xfrm>
          <a:off x="759415" y="1539357"/>
          <a:ext cx="9451022" cy="4030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4295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341406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474142">
                  <a:extLst>
                    <a:ext uri="{9D8B030D-6E8A-4147-A177-3AD203B41FA5}">
                      <a16:colId xmlns:a16="http://schemas.microsoft.com/office/drawing/2014/main" val="1839836137"/>
                    </a:ext>
                  </a:extLst>
                </a:gridCol>
                <a:gridCol w="1781179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4477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Terraces at Perkins Rowe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10202 Perkins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$184,956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Lakeside Oaks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13170 Dutchtown 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Palms at Sunset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4150 McHugh Road (Zachary)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$217,458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Commerce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Bldg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333 Laurel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$265,484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Hidden Oaks at Siegen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6630 Siegen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$126,603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578533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Exchange at 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449 Ben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Hur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39077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Arlington Cottages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550 Ben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Hur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02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80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10632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78903" y="3525783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094" y="790680"/>
            <a:ext cx="7058329" cy="547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418066" y="-1069165"/>
            <a:ext cx="519178" cy="3851736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CANAL 1535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960915" y="1495238"/>
            <a:ext cx="4289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1535 CANAL STREET</a:t>
            </a:r>
          </a:p>
          <a:p>
            <a:pPr algn="ctr"/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NEW ORLEANS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64916"/>
              </p:ext>
            </p:extLst>
          </p:nvPr>
        </p:nvGraphicFramePr>
        <p:xfrm>
          <a:off x="8235241" y="2582071"/>
          <a:ext cx="3749047" cy="2825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609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269438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81413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April 27,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$120,000,000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$402.54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670465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$363,635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14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2" cy="16761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79066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83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Other Trends in </a:t>
            </a: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the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Sales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34451"/>
            <a:ext cx="11617595" cy="1428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F98"/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Baton Rouge and Overall Market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66608" y="2696399"/>
            <a:ext cx="2288090" cy="3044438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-106" b="-106"/>
          <a:stretch/>
        </p:blipFill>
        <p:spPr>
          <a:xfrm>
            <a:off x="485654" y="1847274"/>
            <a:ext cx="2249999" cy="387451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66608" y="1847274"/>
            <a:ext cx="2288090" cy="3893563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3848859" y="4659622"/>
            <a:ext cx="3750960" cy="321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FORECLOSURES</a:t>
            </a:r>
          </a:p>
        </p:txBody>
      </p:sp>
      <p:sp>
        <p:nvSpPr>
          <p:cNvPr id="10" name="Object 9"/>
          <p:cNvSpPr/>
          <p:nvPr/>
        </p:nvSpPr>
        <p:spPr>
          <a:xfrm>
            <a:off x="4008704" y="2229716"/>
            <a:ext cx="6139148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Cap Rates have been increasing 50 to 75 Basis Points</a:t>
            </a:r>
            <a:endParaRPr kumimoji="0" lang="en-US" sz="1600" b="1" i="0" u="none" strike="noStrike" kern="0" cap="none" spc="48" normalizeH="0" baseline="0" noProof="0" dirty="0">
              <a:ln>
                <a:noFill/>
              </a:ln>
              <a:solidFill>
                <a:srgbClr val="181818">
                  <a:alpha val="80000"/>
                </a:srgbClr>
              </a:solidFill>
              <a:effectLst/>
              <a:uLnTx/>
              <a:uFillTx/>
              <a:latin typeface="Lato Light" panose="020F0502020204030203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643249" y="3369007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4" name="Object 13"/>
          <p:cNvSpPr/>
          <p:nvPr/>
        </p:nvSpPr>
        <p:spPr>
          <a:xfrm>
            <a:off x="3649133" y="4760586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5" name="Object 14"/>
          <p:cNvSpPr/>
          <p:nvPr/>
        </p:nvSpPr>
        <p:spPr>
          <a:xfrm>
            <a:off x="3848859" y="3275537"/>
            <a:ext cx="4189963" cy="306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229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SALES TRANSACTIONS</a:t>
            </a:r>
          </a:p>
        </p:txBody>
      </p:sp>
      <p:sp>
        <p:nvSpPr>
          <p:cNvPr id="16" name="Object 15"/>
          <p:cNvSpPr/>
          <p:nvPr/>
        </p:nvSpPr>
        <p:spPr>
          <a:xfrm>
            <a:off x="4008704" y="3690979"/>
            <a:ext cx="5681948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Not likely to see many big transactions like previous years</a:t>
            </a:r>
            <a:endParaRPr lang="en-US" sz="1600" b="1" dirty="0">
              <a:solidFill>
                <a:prstClr val="black"/>
              </a:solidFill>
              <a:latin typeface="Lato Light" panose="020F0502020204030203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643249" y="2002615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8" name="Object 17"/>
          <p:cNvSpPr/>
          <p:nvPr/>
        </p:nvSpPr>
        <p:spPr>
          <a:xfrm>
            <a:off x="3848859" y="1908464"/>
            <a:ext cx="2899973" cy="308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CAP RATES</a:t>
            </a:r>
          </a:p>
        </p:txBody>
      </p:sp>
      <p:sp>
        <p:nvSpPr>
          <p:cNvPr id="19" name="Object 18"/>
          <p:cNvSpPr/>
          <p:nvPr/>
        </p:nvSpPr>
        <p:spPr>
          <a:xfrm>
            <a:off x="4008704" y="5106512"/>
            <a:ext cx="6666741" cy="6121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Foreclosures are up and are likely to increase over the next year</a:t>
            </a:r>
            <a:endParaRPr lang="en-US" sz="1600" b="1" dirty="0">
              <a:solidFill>
                <a:prstClr val="black"/>
              </a:solidFill>
              <a:latin typeface="Lato Light" panose="020F0502020204030203"/>
            </a:endParaRPr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6044" y="5174204"/>
            <a:ext cx="1089005" cy="108900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2365646" y="5478561"/>
            <a:ext cx="655782" cy="480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2022 ---</a:t>
            </a:r>
            <a:endParaRPr lang="en-US" sz="2000" dirty="0">
              <a:solidFill>
                <a:srgbClr val="FFFFFF"/>
              </a:solidFill>
              <a:latin typeface="Lato Light" panose="020F0502020204030203"/>
              <a:ea typeface="Playfair Display" pitchFamily="34" charset="-122"/>
              <a:cs typeface="Playfair Display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25201D9-7110-4EEB-A975-53F1F1F0B5C9}"/>
              </a:ext>
            </a:extLst>
          </p:cNvPr>
          <p:cNvSpPr/>
          <p:nvPr/>
        </p:nvSpPr>
        <p:spPr>
          <a:xfrm>
            <a:off x="2333991" y="5721792"/>
            <a:ext cx="80332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miter lim="800000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2B3C4-E22E-996A-BAD8-DE92B3481EBB}"/>
              </a:ext>
            </a:extLst>
          </p:cNvPr>
          <p:cNvSpPr txBox="1"/>
          <p:nvPr/>
        </p:nvSpPr>
        <p:spPr>
          <a:xfrm>
            <a:off x="3478696" y="3021496"/>
            <a:ext cx="7096539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F10913-485F-B5D4-F6AC-FE623A0FD10A}"/>
              </a:ext>
            </a:extLst>
          </p:cNvPr>
          <p:cNvSpPr txBox="1"/>
          <p:nvPr/>
        </p:nvSpPr>
        <p:spPr>
          <a:xfrm>
            <a:off x="3631915" y="4501614"/>
            <a:ext cx="7096539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0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0431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DA4AF4-78C9-4406-8689-DECCF340BCD2}"/>
              </a:ext>
            </a:extLst>
          </p:cNvPr>
          <p:cNvSpPr/>
          <p:nvPr/>
        </p:nvSpPr>
        <p:spPr>
          <a:xfrm>
            <a:off x="109331" y="5441981"/>
            <a:ext cx="6341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COMPLETED COMPLEXES 2022</a:t>
            </a:r>
          </a:p>
        </p:txBody>
      </p:sp>
    </p:spTree>
    <p:extLst>
      <p:ext uri="{BB962C8B-B14F-4D97-AF65-F5344CB8AC3E}">
        <p14:creationId xmlns:p14="http://schemas.microsoft.com/office/powerpoint/2010/main" val="3605641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315732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717070" y="5092857"/>
            <a:ext cx="4265774" cy="1075061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River House – Phase 2 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(42 Units)</a:t>
            </a:r>
            <a:b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101 River House Place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5868523" y="2208140"/>
            <a:ext cx="5172187" cy="2435156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2019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1,225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2020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638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2021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581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2022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42 Units</a:t>
            </a: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188" y="2197201"/>
            <a:ext cx="4829538" cy="2463597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0681" y="343674"/>
            <a:ext cx="10110198" cy="116893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CONVENTIONAL COMPLEXES – COMPLETED IN 2022</a:t>
            </a:r>
          </a:p>
          <a:p>
            <a:pPr algn="ctr"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Only 1 Complex Completed in 2022</a:t>
            </a:r>
            <a:endParaRPr lang="en-US" altLang="en-US" sz="2400" dirty="0">
              <a:solidFill>
                <a:srgbClr val="87A4D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7333B0-2EDC-4F7A-B600-9407292F6ECD}"/>
              </a:ext>
            </a:extLst>
          </p:cNvPr>
          <p:cNvSpPr/>
          <p:nvPr/>
        </p:nvSpPr>
        <p:spPr>
          <a:xfrm>
            <a:off x="5775985" y="2034374"/>
            <a:ext cx="5172187" cy="2751142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2">
            <a:extLst>
              <a:ext uri="{FF2B5EF4-FFF2-40B4-BE49-F238E27FC236}">
                <a16:creationId xmlns:a16="http://schemas.microsoft.com/office/drawing/2014/main" id="{7678A742-9AF3-D3C1-F208-01F0BF8A9A0A}"/>
              </a:ext>
            </a:extLst>
          </p:cNvPr>
          <p:cNvSpPr txBox="1">
            <a:spLocks/>
          </p:cNvSpPr>
          <p:nvPr/>
        </p:nvSpPr>
        <p:spPr>
          <a:xfrm>
            <a:off x="6219640" y="5227644"/>
            <a:ext cx="3581900" cy="80548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Fewest in Single Year </a:t>
            </a: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Since 2014</a:t>
            </a:r>
          </a:p>
        </p:txBody>
      </p:sp>
    </p:spTree>
    <p:extLst>
      <p:ext uri="{BB962C8B-B14F-4D97-AF65-F5344CB8AC3E}">
        <p14:creationId xmlns:p14="http://schemas.microsoft.com/office/powerpoint/2010/main" val="3070412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52" y="-37579"/>
            <a:ext cx="9962050" cy="689557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7F57F75-4A31-A297-DC48-7AC3A3442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70" y="251361"/>
            <a:ext cx="1607793" cy="6844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1EC93-0E04-72D2-19F2-EB46C7524302}"/>
              </a:ext>
            </a:extLst>
          </p:cNvPr>
          <p:cNvSpPr txBox="1"/>
          <p:nvPr/>
        </p:nvSpPr>
        <p:spPr>
          <a:xfrm>
            <a:off x="10015285" y="2638425"/>
            <a:ext cx="2115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The Residences</a:t>
            </a:r>
          </a:p>
          <a:p>
            <a:pPr algn="ctr"/>
            <a:r>
              <a:rPr lang="en-US" sz="20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at </a:t>
            </a:r>
          </a:p>
          <a:p>
            <a:pPr algn="ctr"/>
            <a:r>
              <a:rPr lang="en-US" sz="2000" b="1" spc="300" dirty="0" err="1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Rivermark</a:t>
            </a:r>
            <a:endParaRPr lang="en-US" sz="2000" b="1" spc="300" dirty="0">
              <a:solidFill>
                <a:schemeClr val="accent4">
                  <a:lumMod val="50000"/>
                </a:schemeClr>
              </a:solidFill>
              <a:latin typeface="Montserrat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54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8813"/>
            <a:ext cx="10431768" cy="6895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345937" y="2696125"/>
            <a:ext cx="1931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Living Room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D03E61E-B2B4-3D3F-7AB9-F4237BC88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" y="5579826"/>
            <a:ext cx="23812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19041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7578"/>
            <a:ext cx="10099966" cy="6876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269956" y="2996994"/>
            <a:ext cx="193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Kitchen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C8F722DE-23DD-076C-3571-87CF94B91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137" y="188599"/>
            <a:ext cx="1607793" cy="6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2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126499" y="428023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A98D80-9C9F-42A8-882A-E1B80834C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076" y="549619"/>
            <a:ext cx="8627926" cy="57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4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352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1" y="0"/>
            <a:ext cx="10226063" cy="6817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921262" y="1776651"/>
            <a:ext cx="529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Bathroom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0C47D-F841-9200-C2A9-2BA38947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414" y="40181"/>
            <a:ext cx="1868917" cy="8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19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607"/>
            <a:ext cx="12200352" cy="6879235"/>
          </a:xfrm>
          <a:prstGeom prst="rect">
            <a:avLst/>
          </a:prstGeom>
          <a:solidFill>
            <a:schemeClr val="accent2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5530" y="2607"/>
            <a:ext cx="5211772" cy="6879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5531157" y="1904202"/>
            <a:ext cx="529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Bathroom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EF537-A171-2C82-54D5-DE5A3183A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698" y="0"/>
            <a:ext cx="4611695" cy="685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99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9" r="-3" b="601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b="188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054D1C4B-F95B-A62D-D5C2-CF43DD74F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99" y="432468"/>
            <a:ext cx="3279835" cy="13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6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DA833F-14A9-FB4E-55E6-5F65A286F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7" y="983891"/>
            <a:ext cx="2414940" cy="3993126"/>
          </a:xfrm>
          <a:prstGeom prst="rect">
            <a:avLst/>
          </a:prstGeom>
        </p:spPr>
      </p:pic>
      <p:sp>
        <p:nvSpPr>
          <p:cNvPr id="53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r="13117" b="1"/>
          <a:stretch/>
        </p:blipFill>
        <p:spPr>
          <a:xfrm>
            <a:off x="6572033" y="1715030"/>
            <a:ext cx="3967152" cy="396711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9C6CBB-82EB-22B4-FFA9-FCAA3C731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9769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B3DCC2-EFDE-A00F-C646-F0E274FDC46F}"/>
              </a:ext>
            </a:extLst>
          </p:cNvPr>
          <p:cNvSpPr txBox="1"/>
          <p:nvPr/>
        </p:nvSpPr>
        <p:spPr>
          <a:xfrm>
            <a:off x="5930652" y="304949"/>
            <a:ext cx="440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err="1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MyPort</a:t>
            </a:r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 Elevator App</a:t>
            </a:r>
          </a:p>
        </p:txBody>
      </p:sp>
    </p:spTree>
    <p:extLst>
      <p:ext uri="{BB962C8B-B14F-4D97-AF65-F5344CB8AC3E}">
        <p14:creationId xmlns:p14="http://schemas.microsoft.com/office/powerpoint/2010/main" val="516285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9880" y="165148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Shape 32">
            <a:extLst>
              <a:ext uri="{FF2B5EF4-FFF2-40B4-BE49-F238E27FC236}">
                <a16:creationId xmlns:a16="http://schemas.microsoft.com/office/drawing/2014/main" id="{CF29BEBB-32CB-4208-8699-6F4E59747057}"/>
              </a:ext>
            </a:extLst>
          </p:cNvPr>
          <p:cNvSpPr txBox="1">
            <a:spLocks/>
          </p:cNvSpPr>
          <p:nvPr/>
        </p:nvSpPr>
        <p:spPr>
          <a:xfrm>
            <a:off x="7922755" y="3147643"/>
            <a:ext cx="3369824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Valencia Park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(122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740 North 14</a:t>
            </a:r>
            <a:r>
              <a:rPr lang="en-US" altLang="en-US" sz="1600" baseline="30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Street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AAEB9-FDB0-43DD-AC6E-7AE9AC2D4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9673" y="3860343"/>
            <a:ext cx="3131485" cy="1759470"/>
          </a:xfrm>
          <a:prstGeom prst="rect">
            <a:avLst/>
          </a:prstGeom>
        </p:spPr>
      </p:pic>
      <p:sp>
        <p:nvSpPr>
          <p:cNvPr id="17" name="Shape 32">
            <a:extLst>
              <a:ext uri="{FF2B5EF4-FFF2-40B4-BE49-F238E27FC236}">
                <a16:creationId xmlns:a16="http://schemas.microsoft.com/office/drawing/2014/main" id="{6B83F980-27FD-4D7C-93F0-3328CB9123FD}"/>
              </a:ext>
            </a:extLst>
          </p:cNvPr>
          <p:cNvSpPr txBox="1">
            <a:spLocks/>
          </p:cNvSpPr>
          <p:nvPr/>
        </p:nvSpPr>
        <p:spPr>
          <a:xfrm>
            <a:off x="183418" y="3147643"/>
            <a:ext cx="3693122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Cypress at Pinchback 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(99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501 Gardere Lane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5710610" y="5828368"/>
            <a:ext cx="4349609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Morningside at Juban Lakes 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(120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26989 Village Lane, Denham Springs)</a:t>
            </a:r>
            <a:b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992503" y="5828368"/>
            <a:ext cx="3900806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Reserve at Juban Lakes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(132 Units)</a:t>
            </a:r>
          </a:p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26915 Village Lane, Denham Springs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8355C-E6C8-4DA9-8E6E-BAA0BA6D2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372" y="3821672"/>
            <a:ext cx="3225069" cy="1926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0D4D1D-5FE2-4D71-8AE4-84009ECCF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312" y="1065598"/>
            <a:ext cx="3253334" cy="19263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94" y="1065599"/>
            <a:ext cx="3186546" cy="1926312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1500" y="386286"/>
            <a:ext cx="10629439" cy="47075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 COMPLEXES – COMPLETED IN 2022</a:t>
            </a:r>
          </a:p>
        </p:txBody>
      </p:sp>
      <p:sp>
        <p:nvSpPr>
          <p:cNvPr id="24" name="Shape 32">
            <a:extLst>
              <a:ext uri="{FF2B5EF4-FFF2-40B4-BE49-F238E27FC236}">
                <a16:creationId xmlns:a16="http://schemas.microsoft.com/office/drawing/2014/main" id="{27884287-4441-B26F-EA44-53077B3840BD}"/>
              </a:ext>
            </a:extLst>
          </p:cNvPr>
          <p:cNvSpPr txBox="1">
            <a:spLocks/>
          </p:cNvSpPr>
          <p:nvPr/>
        </p:nvSpPr>
        <p:spPr>
          <a:xfrm>
            <a:off x="4530315" y="1219426"/>
            <a:ext cx="2711807" cy="161865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   </a:t>
            </a:r>
            <a:r>
              <a:rPr lang="en-US" altLang="en-US" sz="2400" u="sng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</a:t>
            </a:r>
          </a:p>
          <a:p>
            <a:pPr>
              <a:buClr>
                <a:srgbClr val="FFFFFF"/>
              </a:buClr>
            </a:pPr>
            <a:endParaRPr lang="en-US" altLang="en-US" sz="900" u="sng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2019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352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2020   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2021  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42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473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26F4A2-1972-2FB3-512B-8352505F9503}"/>
              </a:ext>
            </a:extLst>
          </p:cNvPr>
          <p:cNvSpPr/>
          <p:nvPr/>
        </p:nvSpPr>
        <p:spPr>
          <a:xfrm>
            <a:off x="4479617" y="1061298"/>
            <a:ext cx="2711806" cy="226261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35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285" y="21370"/>
            <a:ext cx="9555716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-83272" y="2411669"/>
            <a:ext cx="249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VALENCIA PARK 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APARTMENTS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F37A0-7B42-B863-9E6C-E8AE459B349A}"/>
              </a:ext>
            </a:extLst>
          </p:cNvPr>
          <p:cNvSpPr/>
          <p:nvPr/>
        </p:nvSpPr>
        <p:spPr>
          <a:xfrm>
            <a:off x="80720" y="3687529"/>
            <a:ext cx="2210379" cy="6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5502D-5CBF-C19F-4699-F9E2F5EC3FF2}"/>
              </a:ext>
            </a:extLst>
          </p:cNvPr>
          <p:cNvSpPr txBox="1"/>
          <p:nvPr/>
        </p:nvSpPr>
        <p:spPr>
          <a:xfrm>
            <a:off x="351507" y="4080837"/>
            <a:ext cx="1668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BATON ROUGE</a:t>
            </a:r>
          </a:p>
        </p:txBody>
      </p:sp>
    </p:spTree>
    <p:extLst>
      <p:ext uri="{BB962C8B-B14F-4D97-AF65-F5344CB8AC3E}">
        <p14:creationId xmlns:p14="http://schemas.microsoft.com/office/powerpoint/2010/main" val="839450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5883" y="0"/>
            <a:ext cx="9596118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133400" y="2950278"/>
            <a:ext cx="210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LIVING ROOM</a:t>
            </a:r>
          </a:p>
        </p:txBody>
      </p:sp>
    </p:spTree>
    <p:extLst>
      <p:ext uri="{BB962C8B-B14F-4D97-AF65-F5344CB8AC3E}">
        <p14:creationId xmlns:p14="http://schemas.microsoft.com/office/powerpoint/2010/main" val="2989324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1601" y="0"/>
            <a:ext cx="9550399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100256" y="3173329"/>
            <a:ext cx="217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901699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1601" y="0"/>
            <a:ext cx="9550399" cy="6858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100256" y="3173329"/>
            <a:ext cx="2171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BATH</a:t>
            </a:r>
          </a:p>
          <a:p>
            <a:pPr algn="ctr"/>
            <a:r>
              <a:rPr lang="en-US" sz="28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1094150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793836" y="66963"/>
            <a:ext cx="6858000" cy="672407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F9709D-FED4-1EEA-2D69-FBD8AA79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19128"/>
            <a:ext cx="1961808" cy="501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100256" y="3173329"/>
            <a:ext cx="2171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>
                <a:solidFill>
                  <a:schemeClr val="bg1"/>
                </a:solidFill>
                <a:latin typeface="Montserrat" panose="00000800000000000000" pitchFamily="50" charset="0"/>
              </a:rPr>
              <a:t>BATH</a:t>
            </a:r>
          </a:p>
          <a:p>
            <a:pPr algn="ctr"/>
            <a:r>
              <a:rPr lang="en-US" sz="2800" b="1" spc="300">
                <a:solidFill>
                  <a:schemeClr val="bg1"/>
                </a:solidFill>
                <a:latin typeface="Montserrat" panose="00000800000000000000" pitchFamily="50" charset="0"/>
              </a:rPr>
              <a:t>ROOM</a:t>
            </a:r>
            <a:endParaRPr lang="en-US" sz="28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6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312288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6300044" y="4323774"/>
            <a:ext cx="3651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MATCHED SAMPLE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414834" y="5038927"/>
            <a:ext cx="40085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230+ Complexes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34,950+ Units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34" y="1667349"/>
            <a:ext cx="2886067" cy="2537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DBF0C8-462F-4233-B972-16531B8D7B0F}"/>
              </a:ext>
            </a:extLst>
          </p:cNvPr>
          <p:cNvSpPr/>
          <p:nvPr/>
        </p:nvSpPr>
        <p:spPr>
          <a:xfrm rot="5400000">
            <a:off x="1649642" y="-854495"/>
            <a:ext cx="1027754" cy="3361320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2023 Rental Survey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CF58B9-3DD7-40C2-89E5-73FC3F4ADE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91" y="1667349"/>
            <a:ext cx="2886067" cy="2537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28E7AC-AF9C-40A2-A97E-3C874F02754A}"/>
              </a:ext>
            </a:extLst>
          </p:cNvPr>
          <p:cNvSpPr/>
          <p:nvPr/>
        </p:nvSpPr>
        <p:spPr>
          <a:xfrm>
            <a:off x="2001444" y="4338533"/>
            <a:ext cx="3035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FULL DATA SET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6B2D9F-9F7F-4031-BEBC-EEA6B00F4717}"/>
              </a:ext>
            </a:extLst>
          </p:cNvPr>
          <p:cNvSpPr/>
          <p:nvPr/>
        </p:nvSpPr>
        <p:spPr>
          <a:xfrm>
            <a:off x="1610745" y="5038927"/>
            <a:ext cx="40085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250+ Complexes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39,443+ Units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27A264-5C54-4365-8174-4137951D17BD}"/>
              </a:ext>
            </a:extLst>
          </p:cNvPr>
          <p:cNvCxnSpPr/>
          <p:nvPr/>
        </p:nvCxnSpPr>
        <p:spPr>
          <a:xfrm>
            <a:off x="5973510" y="1828800"/>
            <a:ext cx="0" cy="4443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37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59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812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41" name="Rectangle 3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3B6DF2-8935-71D7-102C-CA3D7BF23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723" y="934764"/>
            <a:ext cx="3205401" cy="8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36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52787"/>
            <a:ext cx="12192000" cy="719496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1083521" y="5540171"/>
            <a:ext cx="4265774" cy="1075061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The Vue on Parker 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(132 Units – 294 Beds)</a:t>
            </a:r>
            <a:b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West Parker at </a:t>
            </a:r>
            <a:r>
              <a:rPr lang="en-US" altLang="en-US" sz="2400" dirty="0" err="1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Gourier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6283945" y="1907089"/>
            <a:ext cx="5121699" cy="303725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2018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805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2019 –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2020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2021 –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2022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681" y="1747170"/>
            <a:ext cx="5291455" cy="3531445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0681" y="343674"/>
            <a:ext cx="10110198" cy="103212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 COMPLEXES – COMPLETED IN 2022</a:t>
            </a:r>
          </a:p>
          <a:p>
            <a:pPr algn="ctr">
              <a:buClr>
                <a:srgbClr val="FFFFFF"/>
              </a:buClr>
            </a:pPr>
            <a:endParaRPr lang="en-US" altLang="en-US" sz="12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No Student Complexes Completed Since 2018</a:t>
            </a:r>
            <a:endParaRPr lang="en-US" altLang="en-US" sz="2400" dirty="0">
              <a:solidFill>
                <a:srgbClr val="87A4D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7333B0-2EDC-4F7A-B600-9407292F6ECD}"/>
              </a:ext>
            </a:extLst>
          </p:cNvPr>
          <p:cNvSpPr/>
          <p:nvPr/>
        </p:nvSpPr>
        <p:spPr>
          <a:xfrm>
            <a:off x="6091823" y="1745422"/>
            <a:ext cx="5084135" cy="349684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76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77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4F5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" r="1" b="13617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r="1" b="2326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3" name="Rectangle 79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81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FD934AB-C812-3224-2396-A551A5644B2C}"/>
              </a:ext>
            </a:extLst>
          </p:cNvPr>
          <p:cNvSpPr/>
          <p:nvPr/>
        </p:nvSpPr>
        <p:spPr>
          <a:xfrm>
            <a:off x="0" y="-1"/>
            <a:ext cx="765170" cy="6857992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47" name="Shape 32">
            <a:extLst>
              <a:ext uri="{FF2B5EF4-FFF2-40B4-BE49-F238E27FC236}">
                <a16:creationId xmlns:a16="http://schemas.microsoft.com/office/drawing/2014/main" id="{939D366F-0B7E-7773-C7DF-8F113E3DDD21}"/>
              </a:ext>
            </a:extLst>
          </p:cNvPr>
          <p:cNvSpPr txBox="1">
            <a:spLocks/>
          </p:cNvSpPr>
          <p:nvPr/>
        </p:nvSpPr>
        <p:spPr>
          <a:xfrm>
            <a:off x="8363889" y="1317747"/>
            <a:ext cx="3850582" cy="1727199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The Vue 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on Parker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30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6350"/>
            <a:ext cx="123642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11F9F3-6389-4477-888D-B01BBE8883BC}"/>
              </a:ext>
            </a:extLst>
          </p:cNvPr>
          <p:cNvSpPr/>
          <p:nvPr/>
        </p:nvSpPr>
        <p:spPr>
          <a:xfrm>
            <a:off x="197354" y="3920670"/>
            <a:ext cx="51024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APARTMENTS UNDER CONSTRUCTION 2023-2024</a:t>
            </a:r>
          </a:p>
        </p:txBody>
      </p:sp>
    </p:spTree>
    <p:extLst>
      <p:ext uri="{BB962C8B-B14F-4D97-AF65-F5344CB8AC3E}">
        <p14:creationId xmlns:p14="http://schemas.microsoft.com/office/powerpoint/2010/main" val="4116442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084321" y="1648099"/>
            <a:ext cx="3777241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2023 - 2024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FD52FE7-E62D-4C0A-9849-4874FB9C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387409"/>
              </p:ext>
            </p:extLst>
          </p:nvPr>
        </p:nvGraphicFramePr>
        <p:xfrm>
          <a:off x="525734" y="2185085"/>
          <a:ext cx="7333547" cy="187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905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238195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516300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Vue on Parker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West Parker @ Gourier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8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28970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01FEF4-F3AC-440E-B14B-E32DBDA4A30E}"/>
              </a:ext>
            </a:extLst>
          </p:cNvPr>
          <p:cNvCxnSpPr>
            <a:cxnSpLocks/>
          </p:cNvCxnSpPr>
          <p:nvPr/>
        </p:nvCxnSpPr>
        <p:spPr>
          <a:xfrm>
            <a:off x="5067656" y="3692215"/>
            <a:ext cx="2164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7086438-71A8-49F9-9DC6-0CEEE6277FA9}"/>
              </a:ext>
            </a:extLst>
          </p:cNvPr>
          <p:cNvSpPr/>
          <p:nvPr/>
        </p:nvSpPr>
        <p:spPr>
          <a:xfrm>
            <a:off x="471611" y="2091726"/>
            <a:ext cx="7441794" cy="2066318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26486"/>
      </p:ext>
    </p:extLst>
  </p:cSld>
  <p:clrMapOvr>
    <a:masterClrMapping/>
  </p:clrMapOvr>
  <p:transition spd="med">
    <p:pull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990986" y="1891939"/>
            <a:ext cx="3835295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Conventional 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2023 - 2024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44572"/>
              </p:ext>
            </p:extLst>
          </p:nvPr>
        </p:nvGraphicFramePr>
        <p:xfrm>
          <a:off x="181306" y="1364437"/>
          <a:ext cx="7505345" cy="415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0298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2959065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545982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River Mark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451 Florida Street (CBD)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Waters on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Millerville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Greens Blvd at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Millerville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Cedar Grove Townhomes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14810 Old Jefferson Hwy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96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Bend on Bluebonnet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Burbank @ Bluebonnet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827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Rue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Venelle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Rouzan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– Perkins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3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Waters at Heritage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LA Hwy @ LA Hwy 44 </a:t>
                      </a:r>
                    </a:p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    (Gonzales)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8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Oak Heritage Townhomes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37586 Grand Oaks Dr</a:t>
                      </a:r>
                    </a:p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   (Prairieville)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33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rgbClr val="688948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688948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3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Conventional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1,504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C4407F1-10F8-4EAB-9C96-E99013B75C96}"/>
              </a:ext>
            </a:extLst>
          </p:cNvPr>
          <p:cNvSpPr/>
          <p:nvPr/>
        </p:nvSpPr>
        <p:spPr>
          <a:xfrm>
            <a:off x="7876308" y="115988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1227-23E6-3275-7AD3-AFA73B14B198}"/>
              </a:ext>
            </a:extLst>
          </p:cNvPr>
          <p:cNvSpPr/>
          <p:nvPr/>
        </p:nvSpPr>
        <p:spPr>
          <a:xfrm>
            <a:off x="3031888" y="5067809"/>
            <a:ext cx="4547046" cy="45760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96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47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277369" y="1965599"/>
            <a:ext cx="3662997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2023 - 2024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331717"/>
              </p:ext>
            </p:extLst>
          </p:nvPr>
        </p:nvGraphicFramePr>
        <p:xfrm>
          <a:off x="347273" y="1159880"/>
          <a:ext cx="7812607" cy="410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4334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127292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630981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# of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Drakes Landing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North Ardenwood Blvd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Motor City Apts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North Blvd. @ Scenic Hwy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4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Lotus Village Seniors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Gracie St. @ Gayosa 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5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Reserve at Howell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4201 Ford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52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Capstone at Scottlandville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8770 Elm Grove Garden 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411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Hollywood Heights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4065 Hollywood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3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Hollywood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3901 Hollywood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79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Sherwood Oaks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Darryl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32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172" rtl="0" eaLnBrk="1" latinLnBrk="0" hangingPunct="1"/>
                      <a:r>
                        <a:rPr lang="en-US" sz="1800" b="1" kern="1200" dirty="0">
                          <a:solidFill>
                            <a:srgbClr val="688948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Total Affordable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172" rtl="0" eaLnBrk="1" latinLnBrk="0" hangingPunct="1"/>
                      <a:r>
                        <a:rPr lang="en-US" sz="1800" b="1" kern="1200" dirty="0">
                          <a:solidFill>
                            <a:srgbClr val="688948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1,196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6327A4F-18C2-4FD5-9477-FD0221F19357}"/>
              </a:ext>
            </a:extLst>
          </p:cNvPr>
          <p:cNvSpPr/>
          <p:nvPr/>
        </p:nvSpPr>
        <p:spPr>
          <a:xfrm>
            <a:off x="8231650" y="115988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24E0F9-2D64-47BA-8E28-86670E936B96}"/>
              </a:ext>
            </a:extLst>
          </p:cNvPr>
          <p:cNvSpPr/>
          <p:nvPr/>
        </p:nvSpPr>
        <p:spPr>
          <a:xfrm>
            <a:off x="3414116" y="4867198"/>
            <a:ext cx="4547046" cy="45760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60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8027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261314" y="1256063"/>
            <a:ext cx="3733800" cy="185028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 UNIT CONSTRUCTION </a:t>
            </a:r>
          </a:p>
          <a:p>
            <a:pPr algn="ctr">
              <a:buClr>
                <a:srgbClr val="FFFFFF"/>
              </a:buClr>
            </a:pP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2015 - 2024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77835-FA7C-4883-A5CA-5A4FB7C3EBCB}"/>
              </a:ext>
            </a:extLst>
          </p:cNvPr>
          <p:cNvSpPr txBox="1"/>
          <p:nvPr/>
        </p:nvSpPr>
        <p:spPr>
          <a:xfrm>
            <a:off x="369336" y="4463500"/>
            <a:ext cx="2575199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1,196 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Affordable Units Under Construction</a:t>
            </a: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89AC6-7E9E-4325-997A-E41795CFFA09}"/>
              </a:ext>
            </a:extLst>
          </p:cNvPr>
          <p:cNvSpPr txBox="1"/>
          <p:nvPr/>
        </p:nvSpPr>
        <p:spPr>
          <a:xfrm>
            <a:off x="5748533" y="4463500"/>
            <a:ext cx="2701715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91%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Current Occupancy Ranges from 75% to 100%</a:t>
            </a:r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B7BFF-0924-47DE-B732-30DBC237732B}"/>
              </a:ext>
            </a:extLst>
          </p:cNvPr>
          <p:cNvSpPr txBox="1"/>
          <p:nvPr/>
        </p:nvSpPr>
        <p:spPr>
          <a:xfrm>
            <a:off x="3044607" y="4463500"/>
            <a:ext cx="2603854" cy="233910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4,286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Additional Affordable Units Surveyed in 38 Complexes</a:t>
            </a:r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76FC52-0FCB-4A63-BC26-6F79EA42829E}"/>
              </a:ext>
            </a:extLst>
          </p:cNvPr>
          <p:cNvSpPr/>
          <p:nvPr/>
        </p:nvSpPr>
        <p:spPr>
          <a:xfrm rot="5400000" flipH="1">
            <a:off x="4386931" y="332178"/>
            <a:ext cx="45719" cy="8080914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8F09B91-308F-423D-9C27-2A259A9B2D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016714"/>
              </p:ext>
            </p:extLst>
          </p:nvPr>
        </p:nvGraphicFramePr>
        <p:xfrm>
          <a:off x="396970" y="178027"/>
          <a:ext cx="8053278" cy="400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7872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5166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54718" y="821811"/>
            <a:ext cx="7043634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PROPOSED COMPLEXES 2024-2025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626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E113D15-2C1B-4660-A28D-92C8E7D7D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757239"/>
              </p:ext>
            </p:extLst>
          </p:nvPr>
        </p:nvGraphicFramePr>
        <p:xfrm>
          <a:off x="862666" y="2220821"/>
          <a:ext cx="10289136" cy="2682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0999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376500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702487">
                  <a:extLst>
                    <a:ext uri="{9D8B030D-6E8A-4147-A177-3AD203B41FA5}">
                      <a16:colId xmlns:a16="http://schemas.microsoft.com/office/drawing/2014/main" val="2792397251"/>
                    </a:ext>
                  </a:extLst>
                </a:gridCol>
                <a:gridCol w="1122173">
                  <a:extLst>
                    <a:ext uri="{9D8B030D-6E8A-4147-A177-3AD203B41FA5}">
                      <a16:colId xmlns:a16="http://schemas.microsoft.com/office/drawing/2014/main" val="2274032731"/>
                    </a:ext>
                  </a:extLst>
                </a:gridCol>
                <a:gridCol w="1477984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87A4D3"/>
                        </a:solidFill>
                        <a:latin typeface="Montserrat" panose="0000080000000000000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Conventional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Student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Affordable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 2024-2025 Likely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2,196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935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 2024-2025 Less Likely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869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683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186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Total Proposed/Announced 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3,065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1,121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578533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30C2EE5F-BCD6-49D8-925D-F2957D7E9A8B}"/>
              </a:ext>
            </a:extLst>
          </p:cNvPr>
          <p:cNvSpPr/>
          <p:nvPr/>
        </p:nvSpPr>
        <p:spPr>
          <a:xfrm>
            <a:off x="7132373" y="2543276"/>
            <a:ext cx="3852787" cy="2174003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06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38316" y="229360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160695" y="62864"/>
            <a:ext cx="10931746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NUMBER OF UNITS COMPLETED/PROPOSED 2012-2024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D5556A-37BF-41B9-AA15-DB4D7D60DA8E}"/>
              </a:ext>
            </a:extLst>
          </p:cNvPr>
          <p:cNvSpPr/>
          <p:nvPr/>
        </p:nvSpPr>
        <p:spPr>
          <a:xfrm>
            <a:off x="6865954" y="2942512"/>
            <a:ext cx="1620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44546A"/>
                </a:solidFill>
                <a:latin typeface="Lato Light" panose="020F0502020204030203"/>
              </a:rPr>
              <a:t>2020 – 2022</a:t>
            </a:r>
          </a:p>
          <a:p>
            <a:pPr algn="ctr"/>
            <a:r>
              <a:rPr lang="it-IT" sz="1600" b="1" dirty="0">
                <a:solidFill>
                  <a:srgbClr val="44546A"/>
                </a:solidFill>
                <a:latin typeface="Lato Light" panose="020F0502020204030203"/>
              </a:rPr>
              <a:t>1,776 Units or 592 Units/Year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946E7-9244-417C-907A-EC9882EDBDC1}"/>
              </a:ext>
            </a:extLst>
          </p:cNvPr>
          <p:cNvSpPr/>
          <p:nvPr/>
        </p:nvSpPr>
        <p:spPr>
          <a:xfrm>
            <a:off x="2706590" y="1538670"/>
            <a:ext cx="1728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2"/>
                </a:solidFill>
                <a:latin typeface="Lato Light" panose="020F0502020204030203"/>
              </a:rPr>
              <a:t>2015 – 2019</a:t>
            </a:r>
          </a:p>
          <a:p>
            <a:pPr algn="ctr"/>
            <a:r>
              <a:rPr lang="it-IT" sz="1600" b="1" dirty="0">
                <a:solidFill>
                  <a:schemeClr val="accent2"/>
                </a:solidFill>
                <a:latin typeface="Lato Light" panose="020F0502020204030203"/>
              </a:rPr>
              <a:t>7,822 Units Constructed or 1,564 Units/Yr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D9EBE8-21E7-4115-8EFA-F2A1CD571E0E}"/>
              </a:ext>
            </a:extLst>
          </p:cNvPr>
          <p:cNvSpPr/>
          <p:nvPr/>
        </p:nvSpPr>
        <p:spPr>
          <a:xfrm>
            <a:off x="9617016" y="720315"/>
            <a:ext cx="2366742" cy="107721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ato Light" panose="020F0502020204030203"/>
              </a:rPr>
              <a:t>2023 U.C.</a:t>
            </a:r>
          </a:p>
          <a:p>
            <a:pPr algn="ctr"/>
            <a:r>
              <a:rPr lang="en-US" sz="1600" b="1" dirty="0">
                <a:latin typeface="Lato Light" panose="020F0502020204030203"/>
              </a:rPr>
              <a:t>1,196 Affordable</a:t>
            </a:r>
          </a:p>
          <a:p>
            <a:pPr algn="ctr"/>
            <a:r>
              <a:rPr lang="en-US" sz="1600" b="1" dirty="0">
                <a:latin typeface="Lato Light" panose="020F0502020204030203"/>
              </a:rPr>
              <a:t>1,636 Market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034433"/>
              </p:ext>
            </p:extLst>
          </p:nvPr>
        </p:nvGraphicFramePr>
        <p:xfrm>
          <a:off x="251634" y="926494"/>
          <a:ext cx="10288767" cy="593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087CE17-541F-4013-8271-78C720C5A6FD}"/>
              </a:ext>
            </a:extLst>
          </p:cNvPr>
          <p:cNvSpPr/>
          <p:nvPr/>
        </p:nvSpPr>
        <p:spPr>
          <a:xfrm>
            <a:off x="6865954" y="2892094"/>
            <a:ext cx="1669312" cy="9318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FC76A-3E8D-4E84-B9DE-6C3F685D2FDC}"/>
              </a:ext>
            </a:extLst>
          </p:cNvPr>
          <p:cNvSpPr/>
          <p:nvPr/>
        </p:nvSpPr>
        <p:spPr>
          <a:xfrm>
            <a:off x="2736197" y="1492917"/>
            <a:ext cx="1669312" cy="116872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26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00670" y="476131"/>
            <a:ext cx="2268913" cy="5818320"/>
          </a:xfrm>
          <a:prstGeom prst="rect">
            <a:avLst/>
          </a:prstGeom>
          <a:solidFill>
            <a:srgbClr val="EDF1EB"/>
          </a:solidFill>
        </p:spPr>
      </p:sp>
      <p:sp>
        <p:nvSpPr>
          <p:cNvPr id="3" name="Object 2"/>
          <p:cNvSpPr/>
          <p:nvPr/>
        </p:nvSpPr>
        <p:spPr>
          <a:xfrm>
            <a:off x="786656" y="1869224"/>
            <a:ext cx="1696939" cy="687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5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10%</a:t>
            </a:r>
            <a:endParaRPr lang="en-US" sz="54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671513" y="2741282"/>
            <a:ext cx="1944210" cy="33418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600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AFTER KATRINA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1134382" y="3380381"/>
            <a:ext cx="952262" cy="0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938374" y="3603742"/>
            <a:ext cx="1345567" cy="6875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60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4%</a:t>
            </a:r>
            <a:endParaRPr lang="en-US" sz="6000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769828" y="4291304"/>
            <a:ext cx="1747579" cy="89587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600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AFTER 2016 FLOOD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732469" y="455331"/>
            <a:ext cx="7327662" cy="4069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b="1" kern="0" spc="163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RENT PER SQUARE FOOT - OVERALL MARKET</a:t>
            </a:r>
            <a:endParaRPr lang="en-US" b="1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32" y="491244"/>
            <a:ext cx="8982943" cy="5931773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9039" y="2320632"/>
            <a:ext cx="1352212" cy="447563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4591" y="2714393"/>
            <a:ext cx="95226" cy="9522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3365" y="4376185"/>
            <a:ext cx="390427" cy="904649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91037" y="5228364"/>
            <a:ext cx="95226" cy="95226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95905" y="3852346"/>
            <a:ext cx="571357" cy="67610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57814" y="3814255"/>
            <a:ext cx="95226" cy="95226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5353441" y="1757194"/>
            <a:ext cx="1673388" cy="405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4% INCREASE</a:t>
            </a:r>
            <a:endParaRPr lang="en-US" sz="1600" dirty="0"/>
          </a:p>
        </p:txBody>
      </p:sp>
      <p:sp>
        <p:nvSpPr>
          <p:cNvPr id="17" name="Object 16"/>
          <p:cNvSpPr/>
          <p:nvPr/>
        </p:nvSpPr>
        <p:spPr>
          <a:xfrm>
            <a:off x="5156023" y="2042217"/>
            <a:ext cx="2301220" cy="1910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2016 FLOOD</a:t>
            </a:r>
            <a:endParaRPr lang="en-US" sz="1600" dirty="0"/>
          </a:p>
        </p:txBody>
      </p:sp>
      <p:sp>
        <p:nvSpPr>
          <p:cNvPr id="18" name="Object 17"/>
          <p:cNvSpPr/>
          <p:nvPr/>
        </p:nvSpPr>
        <p:spPr>
          <a:xfrm>
            <a:off x="2745394" y="3909481"/>
            <a:ext cx="1415923" cy="2022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4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KATRINA</a:t>
            </a:r>
            <a:endParaRPr lang="en-US" sz="1400" dirty="0"/>
          </a:p>
        </p:txBody>
      </p:sp>
      <p:sp>
        <p:nvSpPr>
          <p:cNvPr id="19" name="Object 18"/>
          <p:cNvSpPr/>
          <p:nvPr/>
        </p:nvSpPr>
        <p:spPr>
          <a:xfrm>
            <a:off x="2694166" y="4150199"/>
            <a:ext cx="1518380" cy="1832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4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HANGOVER</a:t>
            </a:r>
            <a:endParaRPr lang="en-US" sz="1400" dirty="0"/>
          </a:p>
        </p:txBody>
      </p:sp>
      <p:sp>
        <p:nvSpPr>
          <p:cNvPr id="20" name="Object 19"/>
          <p:cNvSpPr/>
          <p:nvPr/>
        </p:nvSpPr>
        <p:spPr>
          <a:xfrm>
            <a:off x="6095905" y="4630820"/>
            <a:ext cx="1326160" cy="2412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1% - 3%</a:t>
            </a:r>
            <a:endParaRPr lang="en-US" sz="1600" dirty="0"/>
          </a:p>
        </p:txBody>
      </p:sp>
      <p:sp>
        <p:nvSpPr>
          <p:cNvPr id="21" name="Object 20"/>
          <p:cNvSpPr/>
          <p:nvPr/>
        </p:nvSpPr>
        <p:spPr>
          <a:xfrm>
            <a:off x="5702138" y="4877571"/>
            <a:ext cx="2113694" cy="121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ANNUAL GROWTH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5857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2" cy="16761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79066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83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Other Trends in the </a:t>
            </a: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Rental Housing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34451"/>
            <a:ext cx="11617595" cy="1428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F98"/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Baton Rouge and Overall Market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66608" y="2696399"/>
            <a:ext cx="2288090" cy="3044438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466608" y="1847274"/>
            <a:ext cx="2288090" cy="3893563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7281644" y="1899100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1" name="Object 10"/>
          <p:cNvSpPr/>
          <p:nvPr/>
        </p:nvSpPr>
        <p:spPr>
          <a:xfrm>
            <a:off x="7281644" y="4057177"/>
            <a:ext cx="119985" cy="119985"/>
          </a:xfrm>
          <a:prstGeom prst="ellipse">
            <a:avLst/>
          </a:prstGeom>
          <a:solidFill>
            <a:srgbClr val="004F98"/>
          </a:solidFill>
        </p:spPr>
      </p:sp>
      <p:sp>
        <p:nvSpPr>
          <p:cNvPr id="15" name="Object 14"/>
          <p:cNvSpPr/>
          <p:nvPr/>
        </p:nvSpPr>
        <p:spPr>
          <a:xfrm>
            <a:off x="7688691" y="3963707"/>
            <a:ext cx="4189963" cy="306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229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BLACKROCK/VANGUARD</a:t>
            </a:r>
          </a:p>
        </p:txBody>
      </p:sp>
      <p:sp>
        <p:nvSpPr>
          <p:cNvPr id="16" name="Object 15"/>
          <p:cNvSpPr/>
          <p:nvPr/>
        </p:nvSpPr>
        <p:spPr>
          <a:xfrm>
            <a:off x="7957038" y="4415701"/>
            <a:ext cx="3629080" cy="867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9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48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Shadow market of single-family</a:t>
            </a:r>
            <a:r>
              <a:rPr kumimoji="0" lang="en-US" sz="1600" b="1" i="0" u="none" strike="noStrike" kern="0" cap="none" spc="48" normalizeH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 homes purchased for rentals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7682274" y="1867863"/>
            <a:ext cx="4411452" cy="2096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SINGLE-FAMILY RESIDENTIAL RENTAL COMPLEXES</a:t>
            </a:r>
          </a:p>
        </p:txBody>
      </p:sp>
      <p:sp>
        <p:nvSpPr>
          <p:cNvPr id="22" name="Object 21"/>
          <p:cNvSpPr/>
          <p:nvPr/>
        </p:nvSpPr>
        <p:spPr>
          <a:xfrm>
            <a:off x="7981227" y="2471063"/>
            <a:ext cx="3110844" cy="10137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algn="l" defTabSz="914400" rtl="0" eaLnBrk="1" fontAlgn="auto" latinLnBrk="0" hangingPunct="1">
              <a:lnSpc>
                <a:spcPts val="1994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none" strike="noStrike" kern="0" cap="none" spc="48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Entire single-family subdivisions</a:t>
            </a:r>
            <a:r>
              <a:rPr kumimoji="0" lang="en-US" sz="1600" b="1" i="0" u="none" strike="noStrike" kern="0" cap="none" spc="48" normalizeH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 for rent instead of for sale</a:t>
            </a:r>
            <a:endParaRPr kumimoji="0" lang="en-US" sz="1600" b="1" i="0" u="none" strike="noStrike" kern="0" cap="none" spc="48" normalizeH="0" baseline="0" noProof="0" dirty="0">
              <a:ln>
                <a:noFill/>
              </a:ln>
              <a:solidFill>
                <a:srgbClr val="181818">
                  <a:alpha val="80000"/>
                </a:srgbClr>
              </a:solidFill>
              <a:effectLst/>
              <a:uLnTx/>
              <a:uFillTx/>
              <a:latin typeface="Lato Light" panose="020F0502020204030203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2365646" y="5478561"/>
            <a:ext cx="655782" cy="480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2022 ---</a:t>
            </a:r>
            <a:endParaRPr lang="en-US" sz="2000" dirty="0">
              <a:solidFill>
                <a:srgbClr val="FFFFFF"/>
              </a:solidFill>
              <a:latin typeface="Lato Light" panose="020F0502020204030203"/>
              <a:ea typeface="Playfair Display" pitchFamily="34" charset="-122"/>
              <a:cs typeface="Playfair Display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25201D9-7110-4EEB-A975-53F1F1F0B5C9}"/>
              </a:ext>
            </a:extLst>
          </p:cNvPr>
          <p:cNvSpPr/>
          <p:nvPr/>
        </p:nvSpPr>
        <p:spPr>
          <a:xfrm>
            <a:off x="2333991" y="5721792"/>
            <a:ext cx="80332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miter lim="800000"/>
          </a:ln>
        </p:spPr>
      </p:sp>
      <p:pic>
        <p:nvPicPr>
          <p:cNvPr id="13" name="Picture 12" descr="A row of houses&#10;&#10;Description automatically generated with medium confidence">
            <a:extLst>
              <a:ext uri="{FF2B5EF4-FFF2-40B4-BE49-F238E27FC236}">
                <a16:creationId xmlns:a16="http://schemas.microsoft.com/office/drawing/2014/main" id="{663CEC3E-A7F9-4279-FCF4-5EA897DF8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1" y="1645948"/>
            <a:ext cx="6468144" cy="42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55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5BF011-6126-442F-BB9C-02CE565A56B2}"/>
              </a:ext>
            </a:extLst>
          </p:cNvPr>
          <p:cNvSpPr/>
          <p:nvPr/>
        </p:nvSpPr>
        <p:spPr>
          <a:xfrm>
            <a:off x="329123" y="5014837"/>
            <a:ext cx="5766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092303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3303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2389434" y="403855"/>
            <a:ext cx="9704144" cy="5932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40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Market Summary - 2022</a:t>
            </a:r>
            <a:endParaRPr lang="en-US" sz="40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1922825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31156" r="31156"/>
          <a:stretch/>
        </p:blipFill>
        <p:spPr>
          <a:xfrm>
            <a:off x="0" y="0"/>
            <a:ext cx="1922825" cy="6865808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3686"/>
          <a:stretch/>
        </p:blipFill>
        <p:spPr>
          <a:xfrm>
            <a:off x="2598812" y="1733117"/>
            <a:ext cx="1767136" cy="1562527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3017969" y="3432904"/>
            <a:ext cx="923205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RENTS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2389434" y="4031668"/>
            <a:ext cx="2075575" cy="143621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1.7% to an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of $1.18/sf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11.3% from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2021 to 2023</a:t>
            </a:r>
            <a:endParaRPr lang="en-US" sz="1400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7"/>
          <a:srcRect l="-8009" t="-5556" r="-8009" b="-5556"/>
          <a:stretch/>
        </p:blipFill>
        <p:spPr>
          <a:xfrm>
            <a:off x="5036318" y="1697338"/>
            <a:ext cx="1623532" cy="159830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187082" y="3432904"/>
            <a:ext cx="1323534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VACANCY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726301" y="4031668"/>
            <a:ext cx="2243566" cy="148485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4.81% Matched Sample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LSU Area at 3.88%</a:t>
            </a:r>
            <a:endParaRPr lang="en-US" sz="1400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24" y="1742639"/>
            <a:ext cx="1164754" cy="1553005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326845" y="3421822"/>
            <a:ext cx="1973712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31159" y="4031668"/>
            <a:ext cx="2165083" cy="16887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Only 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515</a:t>
            </a: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Units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Completed in 2022;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Lowest Since 2014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2,832 Units Under Construction</a:t>
            </a:r>
            <a:endParaRPr lang="en-US" dirty="0"/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3186" y="1733117"/>
            <a:ext cx="1757842" cy="1562527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9715251" y="3432904"/>
            <a:ext cx="1973712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SALES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715251" y="4031668"/>
            <a:ext cx="1973711" cy="16887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Record $895+ Million in Sales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Significant Slowdown in 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</a:t>
            </a:r>
            <a:r>
              <a:rPr lang="en-US" sz="1400" b="1" kern="0" baseline="3000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b="1" kern="0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Qtr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2022 and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r>
              <a:rPr lang="en-US" sz="1400" b="1" kern="0" baseline="3000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b="1" kern="0" dirty="0" err="1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Qtr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51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389469" y="403856"/>
            <a:ext cx="9704257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Projections 2023-2024	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1922861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9" r="32969"/>
          <a:stretch/>
        </p:blipFill>
        <p:spPr>
          <a:xfrm>
            <a:off x="0" y="-29911"/>
            <a:ext cx="1922861" cy="686580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/>
          <a:srcRect l="16667" r="14840" b="-2740"/>
          <a:stretch/>
        </p:blipFill>
        <p:spPr>
          <a:xfrm>
            <a:off x="2662143" y="2068566"/>
            <a:ext cx="1428393" cy="14283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766126" y="3603046"/>
            <a:ext cx="1177981" cy="3401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RENTS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213929" y="4182612"/>
            <a:ext cx="2324820" cy="1428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Continue to INCREASE in 2023 - 2024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Historical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1% to 3% Level</a:t>
            </a:r>
            <a:endParaRPr lang="en-US" sz="1600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/>
          <a:srcRect t="12500" r="-2740" b="10445"/>
          <a:stretch/>
        </p:blipFill>
        <p:spPr>
          <a:xfrm>
            <a:off x="5112013" y="2068566"/>
            <a:ext cx="1428393" cy="142839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995104" y="3644237"/>
            <a:ext cx="1656038" cy="257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VACANCY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828331" y="4182612"/>
            <a:ext cx="1974907" cy="19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Remain at Current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Overall 5% to 7% Vacancy Levels</a:t>
            </a:r>
          </a:p>
          <a:p>
            <a:pPr algn="ctr">
              <a:spcAft>
                <a:spcPts val="600"/>
              </a:spcAft>
              <a:buNone/>
            </a:pPr>
            <a:endParaRPr lang="en-US" sz="800" kern="0" spc="57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</a:endParaRP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</a:rPr>
              <a:t>Watch Affordable Properties</a:t>
            </a:r>
            <a:endParaRPr lang="en-US" sz="1600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/>
          <a:srcRect t="8790" r="-2740" b="6532"/>
          <a:stretch/>
        </p:blipFill>
        <p:spPr>
          <a:xfrm>
            <a:off x="7561884" y="2068566"/>
            <a:ext cx="1428393" cy="1428393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7322566" y="3603046"/>
            <a:ext cx="2192707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6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CONSTRUCTION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7247934" y="4159851"/>
            <a:ext cx="2198881" cy="2226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Interest Rates Increasing,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of New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Units Will Likely    Slow Down</a:t>
            </a:r>
            <a:endParaRPr lang="en-US" sz="1600" dirty="0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7"/>
          <a:srcRect l="16667" r="14840" b="-2740"/>
          <a:stretch/>
        </p:blipFill>
        <p:spPr>
          <a:xfrm>
            <a:off x="10011755" y="2068566"/>
            <a:ext cx="1428393" cy="1428393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0042544" y="3603046"/>
            <a:ext cx="1214266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SALES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9691176" y="4182612"/>
            <a:ext cx="2069550" cy="16567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Significant Slowdown of Sales Due to Increasing Interest Rates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26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200940" y="2177987"/>
            <a:ext cx="3702994" cy="36466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D. Wesley Moore, II, MAI,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Cook, Moore, Davenport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Abby McMasters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Cook, Moore, Davenport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Mark Segalla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Elifin Realty – Multifamily Division</a:t>
            </a:r>
            <a:endParaRPr lang="en-US" sz="1400" i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rtl val="0"/>
              </a:rPr>
              <a:t>Deane Bryson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en-US" alt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rtl val="0"/>
              </a:rPr>
              <a:t>Bearing Point Properties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06437" y="2149669"/>
            <a:ext cx="4152900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Laura T. White, CPM  </a:t>
            </a:r>
          </a:p>
          <a:p>
            <a:pPr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NAI Latter &amp; Blum Property Management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Chris Gremillion, CCIM </a:t>
            </a:r>
          </a:p>
          <a:p>
            <a:pPr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Multifamily Division of NAI Latter &amp; Blum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Chad Rigby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Stirling Investment Advisors</a:t>
            </a: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MULTIFAMILY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131993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1885" y="4318144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3661" y="944325"/>
            <a:ext cx="2484675" cy="2484675"/>
          </a:xfrm>
          <a:prstGeom prst="rect">
            <a:avLst/>
          </a:prstGeom>
        </p:spPr>
      </p:pic>
      <p:sp>
        <p:nvSpPr>
          <p:cNvPr id="11" name="Shape 31">
            <a:extLst>
              <a:ext uri="{FF2B5EF4-FFF2-40B4-BE49-F238E27FC236}">
                <a16:creationId xmlns:a16="http://schemas.microsoft.com/office/drawing/2014/main" id="{E3537988-C049-429E-99DB-0889EEDC151D}"/>
              </a:ext>
            </a:extLst>
          </p:cNvPr>
          <p:cNvSpPr txBox="1">
            <a:spLocks/>
          </p:cNvSpPr>
          <p:nvPr/>
        </p:nvSpPr>
        <p:spPr>
          <a:xfrm>
            <a:off x="3776649" y="4558710"/>
            <a:ext cx="5066249" cy="2051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Contact Info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Craig Davenport,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Cook, Moore, Davenport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  <a:hlinkClick r:id="rId4"/>
              </a:rPr>
              <a:t>www.CookMoore. com</a:t>
            </a:r>
            <a:endParaRPr lang="en-US" altLang="en-US" sz="18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cdavenport@cookmoore.com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00670" y="476131"/>
            <a:ext cx="2268913" cy="5818320"/>
          </a:xfrm>
          <a:prstGeom prst="rect">
            <a:avLst/>
          </a:prstGeom>
          <a:solidFill>
            <a:srgbClr val="EDF1EB"/>
          </a:solidFill>
        </p:spPr>
      </p:sp>
      <p:sp>
        <p:nvSpPr>
          <p:cNvPr id="3" name="Object 2"/>
          <p:cNvSpPr/>
          <p:nvPr/>
        </p:nvSpPr>
        <p:spPr>
          <a:xfrm>
            <a:off x="674231" y="1834833"/>
            <a:ext cx="1921788" cy="687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4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1.7%</a:t>
            </a:r>
            <a:endParaRPr lang="en-US" sz="44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573139" y="2617897"/>
            <a:ext cx="2002975" cy="49347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400" b="1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FROM 2022-2023</a:t>
            </a:r>
            <a:endParaRPr lang="en-US" sz="1400" b="1" dirty="0"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 flipV="1">
            <a:off x="1018884" y="3404215"/>
            <a:ext cx="1071923" cy="24785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754511" y="3642572"/>
            <a:ext cx="1761228" cy="6875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4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9.4%</a:t>
            </a:r>
            <a:endParaRPr lang="en-US" sz="4400" dirty="0">
              <a:latin typeface="Montserrat" panose="0000080000000000000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732469" y="455331"/>
            <a:ext cx="7327662" cy="4069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b="1" kern="0" spc="163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RENT PER SQUARE FOOT - OVERALL MARKET</a:t>
            </a:r>
            <a:endParaRPr lang="en-US" b="1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48190">
            <a:off x="4551923" y="3380490"/>
            <a:ext cx="1049604" cy="347404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446" y="3893938"/>
            <a:ext cx="95226" cy="95226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4027327" y="2796027"/>
            <a:ext cx="1673388" cy="405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4% INCREASE</a:t>
            </a:r>
            <a:endParaRPr lang="en-US" sz="1600" dirty="0"/>
          </a:p>
        </p:txBody>
      </p:sp>
      <p:sp>
        <p:nvSpPr>
          <p:cNvPr id="17" name="Object 16"/>
          <p:cNvSpPr/>
          <p:nvPr/>
        </p:nvSpPr>
        <p:spPr>
          <a:xfrm>
            <a:off x="3713411" y="2522396"/>
            <a:ext cx="2301220" cy="1910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2016 FLOOD</a:t>
            </a:r>
            <a:endParaRPr lang="en-US" sz="1600" dirty="0"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83C93EAE-EE83-56B3-FBED-4570123EFA2D}"/>
              </a:ext>
            </a:extLst>
          </p:cNvPr>
          <p:cNvSpPr/>
          <p:nvPr/>
        </p:nvSpPr>
        <p:spPr>
          <a:xfrm>
            <a:off x="641694" y="4332621"/>
            <a:ext cx="2002975" cy="55980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400" b="1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FROM 2021-2022</a:t>
            </a:r>
            <a:endParaRPr lang="en-US" sz="1400" b="1" dirty="0">
              <a:latin typeface="Montserrat" panose="00000800000000000000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9CFA1ED9-4A37-44A0-AB25-B090AB7321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924625"/>
              </p:ext>
            </p:extLst>
          </p:nvPr>
        </p:nvGraphicFramePr>
        <p:xfrm>
          <a:off x="3036687" y="849735"/>
          <a:ext cx="8582174" cy="54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45299B-B29A-9C16-05DF-8B4E6B03ACC6}"/>
              </a:ext>
            </a:extLst>
          </p:cNvPr>
          <p:cNvSpPr/>
          <p:nvPr/>
        </p:nvSpPr>
        <p:spPr>
          <a:xfrm>
            <a:off x="7327774" y="1566286"/>
            <a:ext cx="2255700" cy="649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ato Black" panose="020B0604020202020204" pitchFamily="34" charset="0"/>
                <a:cs typeface="Arial" panose="020B0604020202020204" pitchFamily="34" charset="0"/>
              </a:rPr>
              <a:t>11.3% Increase 2021 - 2023</a:t>
            </a:r>
          </a:p>
        </p:txBody>
      </p:sp>
    </p:spTree>
    <p:extLst>
      <p:ext uri="{BB962C8B-B14F-4D97-AF65-F5344CB8AC3E}">
        <p14:creationId xmlns:p14="http://schemas.microsoft.com/office/powerpoint/2010/main" val="33022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52" y="0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497270" y="321452"/>
            <a:ext cx="10210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HISTORICAL VACANCY RATES</a:t>
            </a:r>
          </a:p>
          <a:p>
            <a:r>
              <a:rPr lang="en-US" sz="20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383839F-B5CD-4281-8DAF-D76805713A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6964399"/>
              </p:ext>
            </p:extLst>
          </p:nvPr>
        </p:nvGraphicFramePr>
        <p:xfrm>
          <a:off x="828108" y="919105"/>
          <a:ext cx="9879771" cy="549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5EFB4FB-3074-8338-3187-8D27E134B2D9}"/>
              </a:ext>
            </a:extLst>
          </p:cNvPr>
          <p:cNvSpPr/>
          <p:nvPr/>
        </p:nvSpPr>
        <p:spPr>
          <a:xfrm>
            <a:off x="9536048" y="1843428"/>
            <a:ext cx="2003104" cy="83127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4.81% Vacancy Rate in 2023</a:t>
            </a:r>
          </a:p>
        </p:txBody>
      </p:sp>
    </p:spTree>
    <p:extLst>
      <p:ext uri="{BB962C8B-B14F-4D97-AF65-F5344CB8AC3E}">
        <p14:creationId xmlns:p14="http://schemas.microsoft.com/office/powerpoint/2010/main" val="300083430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2290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SUBMARKET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570755"/>
              </p:ext>
            </p:extLst>
          </p:nvPr>
        </p:nvGraphicFramePr>
        <p:xfrm>
          <a:off x="1521151" y="1594472"/>
          <a:ext cx="8899984" cy="3994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5911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534197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887461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702415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765956">
                <a:tc>
                  <a:txBody>
                    <a:bodyPr/>
                    <a:lstStyle/>
                    <a:p>
                      <a:endParaRPr lang="en-US" b="0" dirty="0">
                        <a:latin typeface="+mn-lt"/>
                      </a:endParaRPr>
                    </a:p>
                    <a:p>
                      <a:r>
                        <a:rPr lang="en-US" b="0" dirty="0">
                          <a:latin typeface="+mn-lt"/>
                        </a:rPr>
                        <a:t>Submarket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Avg Rent/SF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Baton Rouge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+19.7%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Central Business District (CBD)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+3.7%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+7.1%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LSU By-the-Bed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+4.7%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+9.0%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215119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LSU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+4.6%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314441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Ascension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+7.2%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36339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Livingston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6836635" y="1356700"/>
            <a:ext cx="1880076" cy="439462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4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6948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SUBMARKET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606281"/>
              </p:ext>
            </p:extLst>
          </p:nvPr>
        </p:nvGraphicFramePr>
        <p:xfrm>
          <a:off x="1277795" y="1440270"/>
          <a:ext cx="9990957" cy="3868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544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372969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355434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310784">
                  <a:extLst>
                    <a:ext uri="{9D8B030D-6E8A-4147-A177-3AD203B41FA5}">
                      <a16:colId xmlns:a16="http://schemas.microsoft.com/office/drawing/2014/main" val="3863084022"/>
                    </a:ext>
                  </a:extLst>
                </a:gridCol>
                <a:gridCol w="1364113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  <a:gridCol w="1364113">
                  <a:extLst>
                    <a:ext uri="{9D8B030D-6E8A-4147-A177-3AD203B41FA5}">
                      <a16:colId xmlns:a16="http://schemas.microsoft.com/office/drawing/2014/main" val="2670318184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Submarket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Baton Rouge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9.91%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Business District (CBD)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9.81%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Ascension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7.92%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6215119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Livingston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314441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LSU By-the-Bed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17.08%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15.89%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36339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LSU Standard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12.01%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4495088" y="1315696"/>
            <a:ext cx="1375873" cy="403370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E6FCB-925D-4F70-9442-E56522E61BCD}"/>
              </a:ext>
            </a:extLst>
          </p:cNvPr>
          <p:cNvSpPr txBox="1"/>
          <p:nvPr/>
        </p:nvSpPr>
        <p:spPr>
          <a:xfrm>
            <a:off x="3685470" y="5798593"/>
            <a:ext cx="517560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8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Strong Markets Across the Board</a:t>
            </a:r>
          </a:p>
        </p:txBody>
      </p:sp>
    </p:spTree>
    <p:extLst>
      <p:ext uri="{BB962C8B-B14F-4D97-AF65-F5344CB8AC3E}">
        <p14:creationId xmlns:p14="http://schemas.microsoft.com/office/powerpoint/2010/main" val="306787222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6123</TotalTime>
  <Words>1866</Words>
  <Application>Microsoft Office PowerPoint</Application>
  <PresentationFormat>Widescreen</PresentationFormat>
  <Paragraphs>635</Paragraphs>
  <Slides>55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Calibri</vt:lpstr>
      <vt:lpstr>Calibri Light</vt:lpstr>
      <vt:lpstr>Corbel</vt:lpstr>
      <vt:lpstr>Lato Light</vt:lpstr>
      <vt:lpstr>Montserrat</vt:lpstr>
      <vt:lpstr>Roboto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Craig Davenport</cp:lastModifiedBy>
  <cp:revision>260</cp:revision>
  <cp:lastPrinted>2023-03-12T20:13:10Z</cp:lastPrinted>
  <dcterms:created xsi:type="dcterms:W3CDTF">2021-03-26T15:28:04Z</dcterms:created>
  <dcterms:modified xsi:type="dcterms:W3CDTF">2023-04-15T21:04:47Z</dcterms:modified>
</cp:coreProperties>
</file>