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sldIdLst>
    <p:sldId id="258" r:id="rId3"/>
    <p:sldId id="260" r:id="rId4"/>
    <p:sldId id="342" r:id="rId5"/>
    <p:sldId id="341" r:id="rId6"/>
    <p:sldId id="314" r:id="rId7"/>
    <p:sldId id="316" r:id="rId8"/>
    <p:sldId id="312" r:id="rId9"/>
    <p:sldId id="311" r:id="rId10"/>
    <p:sldId id="261" r:id="rId11"/>
    <p:sldId id="313" r:id="rId12"/>
    <p:sldId id="317" r:id="rId13"/>
    <p:sldId id="318" r:id="rId14"/>
    <p:sldId id="315" r:id="rId15"/>
    <p:sldId id="330" r:id="rId16"/>
    <p:sldId id="325" r:id="rId17"/>
    <p:sldId id="344" r:id="rId18"/>
    <p:sldId id="343" r:id="rId19"/>
    <p:sldId id="359" r:id="rId20"/>
    <p:sldId id="324" r:id="rId21"/>
    <p:sldId id="323" r:id="rId22"/>
    <p:sldId id="327" r:id="rId23"/>
    <p:sldId id="322" r:id="rId24"/>
    <p:sldId id="326" r:id="rId25"/>
    <p:sldId id="321" r:id="rId26"/>
    <p:sldId id="319" r:id="rId27"/>
    <p:sldId id="331" r:id="rId28"/>
    <p:sldId id="320" r:id="rId29"/>
    <p:sldId id="362" r:id="rId30"/>
    <p:sldId id="346" r:id="rId31"/>
    <p:sldId id="345" r:id="rId32"/>
    <p:sldId id="302" r:id="rId33"/>
    <p:sldId id="337" r:id="rId34"/>
    <p:sldId id="335" r:id="rId35"/>
    <p:sldId id="347" r:id="rId36"/>
    <p:sldId id="338" r:id="rId37"/>
    <p:sldId id="348" r:id="rId38"/>
    <p:sldId id="349" r:id="rId39"/>
    <p:sldId id="334" r:id="rId40"/>
    <p:sldId id="366" r:id="rId41"/>
    <p:sldId id="353" r:id="rId42"/>
    <p:sldId id="350" r:id="rId43"/>
    <p:sldId id="365" r:id="rId44"/>
    <p:sldId id="361" r:id="rId45"/>
    <p:sldId id="363" r:id="rId46"/>
    <p:sldId id="364" r:id="rId47"/>
    <p:sldId id="352" r:id="rId48"/>
    <p:sldId id="351" r:id="rId49"/>
    <p:sldId id="354" r:id="rId50"/>
    <p:sldId id="290" r:id="rId51"/>
    <p:sldId id="358" r:id="rId52"/>
    <p:sldId id="356" r:id="rId53"/>
    <p:sldId id="301" r:id="rId54"/>
    <p:sldId id="355" r:id="rId55"/>
    <p:sldId id="336" r:id="rId56"/>
    <p:sldId id="28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D79"/>
    <a:srgbClr val="00A09C"/>
    <a:srgbClr val="000000"/>
    <a:srgbClr val="87A4D3"/>
    <a:srgbClr val="688948"/>
    <a:srgbClr val="44546A"/>
    <a:srgbClr val="658BC6"/>
    <a:srgbClr val="3E8BA4"/>
    <a:srgbClr val="798695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D0B7C-2BE9-4419-9302-F80A5DE5DD3D}" v="2053" dt="2023-04-24T03:27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 autoAdjust="0"/>
  </p:normalViewPr>
  <p:slideViewPr>
    <p:cSldViewPr snapToGrid="0">
      <p:cViewPr varScale="1">
        <p:scale>
          <a:sx n="102" d="100"/>
          <a:sy n="102" d="100"/>
        </p:scale>
        <p:origin x="132" y="4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 Scroggs" userId="6592d7cb-7af5-4d0f-84d8-d14875bb53dd" providerId="ADAL" clId="{D6A85A66-8017-4CEB-B703-42554D7C7ECA}"/>
    <pc:docChg chg="custSel addSld delSld modSld sldOrd">
      <pc:chgData name="Evan Scroggs" userId="6592d7cb-7af5-4d0f-84d8-d14875bb53dd" providerId="ADAL" clId="{D6A85A66-8017-4CEB-B703-42554D7C7ECA}" dt="2023-04-21T22:15:06.865" v="6095" actId="14100"/>
      <pc:docMkLst>
        <pc:docMk/>
      </pc:docMkLst>
      <pc:sldChg chg="addSp delSp modSp mod">
        <pc:chgData name="Evan Scroggs" userId="6592d7cb-7af5-4d0f-84d8-d14875bb53dd" providerId="ADAL" clId="{D6A85A66-8017-4CEB-B703-42554D7C7ECA}" dt="2023-04-21T18:26:00.319" v="838" actId="1076"/>
        <pc:sldMkLst>
          <pc:docMk/>
          <pc:sldMk cId="2270101108" sldId="261"/>
        </pc:sldMkLst>
        <pc:picChg chg="add mod modCrop">
          <ac:chgData name="Evan Scroggs" userId="6592d7cb-7af5-4d0f-84d8-d14875bb53dd" providerId="ADAL" clId="{D6A85A66-8017-4CEB-B703-42554D7C7ECA}" dt="2023-04-21T18:26:00.319" v="838" actId="1076"/>
          <ac:picMkLst>
            <pc:docMk/>
            <pc:sldMk cId="2270101108" sldId="261"/>
            <ac:picMk id="2" creationId="{3B856B52-4BF0-0795-AFEF-56A4769526FC}"/>
          </ac:picMkLst>
        </pc:picChg>
        <pc:picChg chg="del">
          <ac:chgData name="Evan Scroggs" userId="6592d7cb-7af5-4d0f-84d8-d14875bb53dd" providerId="ADAL" clId="{D6A85A66-8017-4CEB-B703-42554D7C7ECA}" dt="2023-04-21T15:02:04.292" v="145" actId="478"/>
          <ac:picMkLst>
            <pc:docMk/>
            <pc:sldMk cId="2270101108" sldId="261"/>
            <ac:picMk id="5" creationId="{0BACF7C1-4952-49CD-8699-AA55B1CD2095}"/>
          </ac:picMkLst>
        </pc:picChg>
      </pc:sldChg>
      <pc:sldChg chg="modSp del mod">
        <pc:chgData name="Evan Scroggs" userId="6592d7cb-7af5-4d0f-84d8-d14875bb53dd" providerId="ADAL" clId="{D6A85A66-8017-4CEB-B703-42554D7C7ECA}" dt="2023-04-21T22:10:04.873" v="5999" actId="47"/>
        <pc:sldMkLst>
          <pc:docMk/>
          <pc:sldMk cId="2271280714" sldId="288"/>
        </pc:sldMkLst>
        <pc:spChg chg="mod">
          <ac:chgData name="Evan Scroggs" userId="6592d7cb-7af5-4d0f-84d8-d14875bb53dd" providerId="ADAL" clId="{D6A85A66-8017-4CEB-B703-42554D7C7ECA}" dt="2023-04-21T14:53:09.007" v="37" actId="20577"/>
          <ac:spMkLst>
            <pc:docMk/>
            <pc:sldMk cId="2271280714" sldId="288"/>
            <ac:spMk id="12" creationId="{6FC4561B-11EE-6F46-827F-41EB966FB184}"/>
          </ac:spMkLst>
        </pc:spChg>
      </pc:sldChg>
      <pc:sldChg chg="del">
        <pc:chgData name="Evan Scroggs" userId="6592d7cb-7af5-4d0f-84d8-d14875bb53dd" providerId="ADAL" clId="{D6A85A66-8017-4CEB-B703-42554D7C7ECA}" dt="2023-04-21T22:09:57.262" v="5998" actId="47"/>
        <pc:sldMkLst>
          <pc:docMk/>
          <pc:sldMk cId="3379592175" sldId="289"/>
        </pc:sldMkLst>
      </pc:sldChg>
      <pc:sldChg chg="addSp delSp modSp mod modAnim">
        <pc:chgData name="Evan Scroggs" userId="6592d7cb-7af5-4d0f-84d8-d14875bb53dd" providerId="ADAL" clId="{D6A85A66-8017-4CEB-B703-42554D7C7ECA}" dt="2023-04-21T21:27:48.590" v="4611" actId="5793"/>
        <pc:sldMkLst>
          <pc:docMk/>
          <pc:sldMk cId="4118161784" sldId="290"/>
        </pc:sldMkLst>
        <pc:spChg chg="del">
          <ac:chgData name="Evan Scroggs" userId="6592d7cb-7af5-4d0f-84d8-d14875bb53dd" providerId="ADAL" clId="{D6A85A66-8017-4CEB-B703-42554D7C7ECA}" dt="2023-04-21T21:17:02.008" v="4267" actId="478"/>
          <ac:spMkLst>
            <pc:docMk/>
            <pc:sldMk cId="4118161784" sldId="290"/>
            <ac:spMk id="5" creationId="{64B595C2-78BA-4B61-8991-31453CCD9238}"/>
          </ac:spMkLst>
        </pc:spChg>
        <pc:spChg chg="add del mod">
          <ac:chgData name="Evan Scroggs" userId="6592d7cb-7af5-4d0f-84d8-d14875bb53dd" providerId="ADAL" clId="{D6A85A66-8017-4CEB-B703-42554D7C7ECA}" dt="2023-04-21T21:24:18.322" v="4326" actId="478"/>
          <ac:spMkLst>
            <pc:docMk/>
            <pc:sldMk cId="4118161784" sldId="290"/>
            <ac:spMk id="10" creationId="{E87DD64D-2215-DB3E-6755-78715770682C}"/>
          </ac:spMkLst>
        </pc:spChg>
        <pc:spChg chg="add mod">
          <ac:chgData name="Evan Scroggs" userId="6592d7cb-7af5-4d0f-84d8-d14875bb53dd" providerId="ADAL" clId="{D6A85A66-8017-4CEB-B703-42554D7C7ECA}" dt="2023-04-21T21:27:48.590" v="4611" actId="5793"/>
          <ac:spMkLst>
            <pc:docMk/>
            <pc:sldMk cId="4118161784" sldId="290"/>
            <ac:spMk id="12" creationId="{2616F1F9-DEAB-BA2C-E1F3-845CDA31386B}"/>
          </ac:spMkLst>
        </pc:spChg>
        <pc:picChg chg="add del mod">
          <ac:chgData name="Evan Scroggs" userId="6592d7cb-7af5-4d0f-84d8-d14875bb53dd" providerId="ADAL" clId="{D6A85A66-8017-4CEB-B703-42554D7C7ECA}" dt="2023-04-21T21:18:14.596" v="4280" actId="478"/>
          <ac:picMkLst>
            <pc:docMk/>
            <pc:sldMk cId="4118161784" sldId="290"/>
            <ac:picMk id="3" creationId="{EA4D9252-B604-33D5-3ECE-2169F51888B2}"/>
          </ac:picMkLst>
        </pc:picChg>
        <pc:picChg chg="add del mod">
          <ac:chgData name="Evan Scroggs" userId="6592d7cb-7af5-4d0f-84d8-d14875bb53dd" providerId="ADAL" clId="{D6A85A66-8017-4CEB-B703-42554D7C7ECA}" dt="2023-04-21T21:18:17.003" v="4281" actId="478"/>
          <ac:picMkLst>
            <pc:docMk/>
            <pc:sldMk cId="4118161784" sldId="290"/>
            <ac:picMk id="6" creationId="{4A211A73-97B7-29A8-C14B-3C4E5E7DBE21}"/>
          </ac:picMkLst>
        </pc:picChg>
        <pc:picChg chg="add del mod ord">
          <ac:chgData name="Evan Scroggs" userId="6592d7cb-7af5-4d0f-84d8-d14875bb53dd" providerId="ADAL" clId="{D6A85A66-8017-4CEB-B703-42554D7C7ECA}" dt="2023-04-21T21:23:23.388" v="4307" actId="478"/>
          <ac:picMkLst>
            <pc:docMk/>
            <pc:sldMk cId="4118161784" sldId="290"/>
            <ac:picMk id="8" creationId="{45FC0F3A-A517-3AAD-F936-6B09CBBE8D38}"/>
          </ac:picMkLst>
        </pc:picChg>
        <pc:picChg chg="add mod ord">
          <ac:chgData name="Evan Scroggs" userId="6592d7cb-7af5-4d0f-84d8-d14875bb53dd" providerId="ADAL" clId="{D6A85A66-8017-4CEB-B703-42554D7C7ECA}" dt="2023-04-21T21:23:42.097" v="4310" actId="171"/>
          <ac:picMkLst>
            <pc:docMk/>
            <pc:sldMk cId="4118161784" sldId="290"/>
            <ac:picMk id="9" creationId="{25C0C91A-B7F7-D838-EDA1-ACE2E0FD3226}"/>
          </ac:picMkLst>
        </pc:picChg>
      </pc:sldChg>
      <pc:sldChg chg="del">
        <pc:chgData name="Evan Scroggs" userId="6592d7cb-7af5-4d0f-84d8-d14875bb53dd" providerId="ADAL" clId="{D6A85A66-8017-4CEB-B703-42554D7C7ECA}" dt="2023-04-21T19:15:07.558" v="1937" actId="2696"/>
        <pc:sldMkLst>
          <pc:docMk/>
          <pc:sldMk cId="234704829" sldId="292"/>
        </pc:sldMkLst>
      </pc:sldChg>
      <pc:sldChg chg="del">
        <pc:chgData name="Evan Scroggs" userId="6592d7cb-7af5-4d0f-84d8-d14875bb53dd" providerId="ADAL" clId="{D6A85A66-8017-4CEB-B703-42554D7C7ECA}" dt="2023-04-21T19:30:19.206" v="2059" actId="2696"/>
        <pc:sldMkLst>
          <pc:docMk/>
          <pc:sldMk cId="902452984" sldId="296"/>
        </pc:sldMkLst>
      </pc:sldChg>
      <pc:sldChg chg="addSp delSp modSp mod ord delAnim">
        <pc:chgData name="Evan Scroggs" userId="6592d7cb-7af5-4d0f-84d8-d14875bb53dd" providerId="ADAL" clId="{D6A85A66-8017-4CEB-B703-42554D7C7ECA}" dt="2023-04-21T21:20:44.199" v="4301" actId="1076"/>
        <pc:sldMkLst>
          <pc:docMk/>
          <pc:sldMk cId="481739354" sldId="301"/>
        </pc:sldMkLst>
        <pc:spChg chg="del">
          <ac:chgData name="Evan Scroggs" userId="6592d7cb-7af5-4d0f-84d8-d14875bb53dd" providerId="ADAL" clId="{D6A85A66-8017-4CEB-B703-42554D7C7ECA}" dt="2023-04-21T21:19:27.791" v="4285" actId="478"/>
          <ac:spMkLst>
            <pc:docMk/>
            <pc:sldMk cId="481739354" sldId="301"/>
            <ac:spMk id="7" creationId="{DAEA6D30-1428-4512-9334-1E6A7CEDA6BB}"/>
          </ac:spMkLst>
        </pc:spChg>
        <pc:spChg chg="del">
          <ac:chgData name="Evan Scroggs" userId="6592d7cb-7af5-4d0f-84d8-d14875bb53dd" providerId="ADAL" clId="{D6A85A66-8017-4CEB-B703-42554D7C7ECA}" dt="2023-04-21T21:20:20.814" v="4296" actId="478"/>
          <ac:spMkLst>
            <pc:docMk/>
            <pc:sldMk cId="481739354" sldId="301"/>
            <ac:spMk id="10" creationId="{00000000-0000-0000-0000-000000000000}"/>
          </ac:spMkLst>
        </pc:spChg>
        <pc:picChg chg="add mod ord">
          <ac:chgData name="Evan Scroggs" userId="6592d7cb-7af5-4d0f-84d8-d14875bb53dd" providerId="ADAL" clId="{D6A85A66-8017-4CEB-B703-42554D7C7ECA}" dt="2023-04-21T21:20:34.257" v="4299" actId="171"/>
          <ac:picMkLst>
            <pc:docMk/>
            <pc:sldMk cId="481739354" sldId="301"/>
            <ac:picMk id="3" creationId="{E63D9071-7663-108F-31B9-CC4611BFAA3D}"/>
          </ac:picMkLst>
        </pc:picChg>
        <pc:picChg chg="add mod">
          <ac:chgData name="Evan Scroggs" userId="6592d7cb-7af5-4d0f-84d8-d14875bb53dd" providerId="ADAL" clId="{D6A85A66-8017-4CEB-B703-42554D7C7ECA}" dt="2023-04-21T21:20:44.199" v="4301" actId="1076"/>
          <ac:picMkLst>
            <pc:docMk/>
            <pc:sldMk cId="481739354" sldId="301"/>
            <ac:picMk id="4" creationId="{59D904BF-0BB7-F585-E962-EAC91F54ECE9}"/>
          </ac:picMkLst>
        </pc:picChg>
      </pc:sldChg>
      <pc:sldChg chg="addSp delSp modSp mod">
        <pc:chgData name="Evan Scroggs" userId="6592d7cb-7af5-4d0f-84d8-d14875bb53dd" providerId="ADAL" clId="{D6A85A66-8017-4CEB-B703-42554D7C7ECA}" dt="2023-04-21T18:25:45.207" v="837" actId="14100"/>
        <pc:sldMkLst>
          <pc:docMk/>
          <pc:sldMk cId="3365141775" sldId="311"/>
        </pc:sldMkLst>
        <pc:picChg chg="add del mod modCrop">
          <ac:chgData name="Evan Scroggs" userId="6592d7cb-7af5-4d0f-84d8-d14875bb53dd" providerId="ADAL" clId="{D6A85A66-8017-4CEB-B703-42554D7C7ECA}" dt="2023-04-21T15:07:09.560" v="146" actId="21"/>
          <ac:picMkLst>
            <pc:docMk/>
            <pc:sldMk cId="3365141775" sldId="311"/>
            <ac:picMk id="3" creationId="{E1B6BA7E-6B05-0CE5-EFCD-5354045D13DF}"/>
          </ac:picMkLst>
        </pc:picChg>
        <pc:picChg chg="add mod">
          <ac:chgData name="Evan Scroggs" userId="6592d7cb-7af5-4d0f-84d8-d14875bb53dd" providerId="ADAL" clId="{D6A85A66-8017-4CEB-B703-42554D7C7ECA}" dt="2023-04-21T18:25:45.207" v="837" actId="14100"/>
          <ac:picMkLst>
            <pc:docMk/>
            <pc:sldMk cId="3365141775" sldId="311"/>
            <ac:picMk id="5" creationId="{F37742F3-CBC2-773F-DBFB-64B1CD0EE752}"/>
          </ac:picMkLst>
        </pc:picChg>
        <pc:picChg chg="del">
          <ac:chgData name="Evan Scroggs" userId="6592d7cb-7af5-4d0f-84d8-d14875bb53dd" providerId="ADAL" clId="{D6A85A66-8017-4CEB-B703-42554D7C7ECA}" dt="2023-04-21T14:58:28.140" v="132" actId="478"/>
          <ac:picMkLst>
            <pc:docMk/>
            <pc:sldMk cId="3365141775" sldId="311"/>
            <ac:picMk id="8" creationId="{838C25CE-D4D9-4A3A-BDB2-D6993B00741D}"/>
          </ac:picMkLst>
        </pc:picChg>
        <pc:picChg chg="del">
          <ac:chgData name="Evan Scroggs" userId="6592d7cb-7af5-4d0f-84d8-d14875bb53dd" providerId="ADAL" clId="{D6A85A66-8017-4CEB-B703-42554D7C7ECA}" dt="2023-04-21T14:58:27.384" v="131" actId="478"/>
          <ac:picMkLst>
            <pc:docMk/>
            <pc:sldMk cId="3365141775" sldId="311"/>
            <ac:picMk id="13" creationId="{E7E91BDA-333E-4599-8C3C-3713A8DBAE7D}"/>
          </ac:picMkLst>
        </pc:picChg>
      </pc:sldChg>
      <pc:sldChg chg="addSp delSp modSp mod">
        <pc:chgData name="Evan Scroggs" userId="6592d7cb-7af5-4d0f-84d8-d14875bb53dd" providerId="ADAL" clId="{D6A85A66-8017-4CEB-B703-42554D7C7ECA}" dt="2023-04-21T14:56:09.112" v="130" actId="14100"/>
        <pc:sldMkLst>
          <pc:docMk/>
          <pc:sldMk cId="3566166976" sldId="312"/>
        </pc:sldMkLst>
        <pc:picChg chg="del">
          <ac:chgData name="Evan Scroggs" userId="6592d7cb-7af5-4d0f-84d8-d14875bb53dd" providerId="ADAL" clId="{D6A85A66-8017-4CEB-B703-42554D7C7ECA}" dt="2023-04-21T14:55:54.181" v="126" actId="478"/>
          <ac:picMkLst>
            <pc:docMk/>
            <pc:sldMk cId="3566166976" sldId="312"/>
            <ac:picMk id="3" creationId="{C7693AC0-96CA-4B2C-B374-AC03240FB378}"/>
          </ac:picMkLst>
        </pc:picChg>
        <pc:picChg chg="add mod">
          <ac:chgData name="Evan Scroggs" userId="6592d7cb-7af5-4d0f-84d8-d14875bb53dd" providerId="ADAL" clId="{D6A85A66-8017-4CEB-B703-42554D7C7ECA}" dt="2023-04-21T14:56:09.112" v="130" actId="14100"/>
          <ac:picMkLst>
            <pc:docMk/>
            <pc:sldMk cId="3566166976" sldId="312"/>
            <ac:picMk id="5" creationId="{81CDE8AB-4FA6-1E65-2181-EEABF4A30B72}"/>
          </ac:picMkLst>
        </pc:picChg>
      </pc:sldChg>
      <pc:sldChg chg="addSp delSp modSp mod">
        <pc:chgData name="Evan Scroggs" userId="6592d7cb-7af5-4d0f-84d8-d14875bb53dd" providerId="ADAL" clId="{D6A85A66-8017-4CEB-B703-42554D7C7ECA}" dt="2023-04-21T15:09:56.380" v="168" actId="14100"/>
        <pc:sldMkLst>
          <pc:docMk/>
          <pc:sldMk cId="3569197139" sldId="313"/>
        </pc:sldMkLst>
        <pc:picChg chg="add mod modCrop">
          <ac:chgData name="Evan Scroggs" userId="6592d7cb-7af5-4d0f-84d8-d14875bb53dd" providerId="ADAL" clId="{D6A85A66-8017-4CEB-B703-42554D7C7ECA}" dt="2023-04-21T15:09:56.380" v="168" actId="14100"/>
          <ac:picMkLst>
            <pc:docMk/>
            <pc:sldMk cId="3569197139" sldId="313"/>
            <ac:picMk id="3" creationId="{7A007CB5-0BAB-B981-6588-82695166E800}"/>
          </ac:picMkLst>
        </pc:picChg>
        <pc:picChg chg="del">
          <ac:chgData name="Evan Scroggs" userId="6592d7cb-7af5-4d0f-84d8-d14875bb53dd" providerId="ADAL" clId="{D6A85A66-8017-4CEB-B703-42554D7C7ECA}" dt="2023-04-21T15:08:35.366" v="158" actId="478"/>
          <ac:picMkLst>
            <pc:docMk/>
            <pc:sldMk cId="3569197139" sldId="313"/>
            <ac:picMk id="6" creationId="{F61BEBEE-9A4B-4B05-B366-CC517DCE6E8B}"/>
          </ac:picMkLst>
        </pc:picChg>
      </pc:sldChg>
      <pc:sldChg chg="addSp delSp modSp mod delAnim modAnim">
        <pc:chgData name="Evan Scroggs" userId="6592d7cb-7af5-4d0f-84d8-d14875bb53dd" providerId="ADAL" clId="{D6A85A66-8017-4CEB-B703-42554D7C7ECA}" dt="2023-04-21T18:47:38.100" v="1503"/>
        <pc:sldMkLst>
          <pc:docMk/>
          <pc:sldMk cId="4112979409" sldId="315"/>
        </pc:sldMkLst>
        <pc:spChg chg="mod">
          <ac:chgData name="Evan Scroggs" userId="6592d7cb-7af5-4d0f-84d8-d14875bb53dd" providerId="ADAL" clId="{D6A85A66-8017-4CEB-B703-42554D7C7ECA}" dt="2023-04-21T18:36:47.881" v="858" actId="14100"/>
          <ac:spMkLst>
            <pc:docMk/>
            <pc:sldMk cId="4112979409" sldId="315"/>
            <ac:spMk id="2" creationId="{12DD9FE1-6AA8-4078-A2CA-4076D12F60EE}"/>
          </ac:spMkLst>
        </pc:spChg>
        <pc:spChg chg="mod">
          <ac:chgData name="Evan Scroggs" userId="6592d7cb-7af5-4d0f-84d8-d14875bb53dd" providerId="ADAL" clId="{D6A85A66-8017-4CEB-B703-42554D7C7ECA}" dt="2023-04-21T18:36:56.719" v="860" actId="1076"/>
          <ac:spMkLst>
            <pc:docMk/>
            <pc:sldMk cId="4112979409" sldId="315"/>
            <ac:spMk id="6" creationId="{DF696F22-CB9B-4355-AF3E-49A693B83660}"/>
          </ac:spMkLst>
        </pc:spChg>
        <pc:spChg chg="mod">
          <ac:chgData name="Evan Scroggs" userId="6592d7cb-7af5-4d0f-84d8-d14875bb53dd" providerId="ADAL" clId="{D6A85A66-8017-4CEB-B703-42554D7C7ECA}" dt="2023-04-21T18:36:52.726" v="859" actId="1076"/>
          <ac:spMkLst>
            <pc:docMk/>
            <pc:sldMk cId="4112979409" sldId="315"/>
            <ac:spMk id="7" creationId="{9002C124-B488-447C-9E06-0E2A42B1C422}"/>
          </ac:spMkLst>
        </pc:spChg>
        <pc:spChg chg="del mod">
          <ac:chgData name="Evan Scroggs" userId="6592d7cb-7af5-4d0f-84d8-d14875bb53dd" providerId="ADAL" clId="{D6A85A66-8017-4CEB-B703-42554D7C7ECA}" dt="2023-04-21T18:32:52.250" v="841" actId="478"/>
          <ac:spMkLst>
            <pc:docMk/>
            <pc:sldMk cId="4112979409" sldId="315"/>
            <ac:spMk id="8" creationId="{007DA2F6-F1C2-4E6B-B5AF-2B5ACF28684E}"/>
          </ac:spMkLst>
        </pc:spChg>
        <pc:spChg chg="add mod">
          <ac:chgData name="Evan Scroggs" userId="6592d7cb-7af5-4d0f-84d8-d14875bb53dd" providerId="ADAL" clId="{D6A85A66-8017-4CEB-B703-42554D7C7ECA}" dt="2023-04-21T18:39:03.822" v="878" actId="1076"/>
          <ac:spMkLst>
            <pc:docMk/>
            <pc:sldMk cId="4112979409" sldId="315"/>
            <ac:spMk id="13" creationId="{EA048F10-0FA8-04C3-AA58-762F85E8CBD2}"/>
          </ac:spMkLst>
        </pc:spChg>
        <pc:spChg chg="add mod">
          <ac:chgData name="Evan Scroggs" userId="6592d7cb-7af5-4d0f-84d8-d14875bb53dd" providerId="ADAL" clId="{D6A85A66-8017-4CEB-B703-42554D7C7ECA}" dt="2023-04-21T18:41:07.719" v="896" actId="1076"/>
          <ac:spMkLst>
            <pc:docMk/>
            <pc:sldMk cId="4112979409" sldId="315"/>
            <ac:spMk id="14" creationId="{8CA9D19E-0540-2A66-D58A-C8950DE3135B}"/>
          </ac:spMkLst>
        </pc:spChg>
        <pc:spChg chg="add mod">
          <ac:chgData name="Evan Scroggs" userId="6592d7cb-7af5-4d0f-84d8-d14875bb53dd" providerId="ADAL" clId="{D6A85A66-8017-4CEB-B703-42554D7C7ECA}" dt="2023-04-21T18:41:44.216" v="908" actId="20577"/>
          <ac:spMkLst>
            <pc:docMk/>
            <pc:sldMk cId="4112979409" sldId="315"/>
            <ac:spMk id="24" creationId="{07B7B565-9D9A-3E99-5987-427E4E04DAA5}"/>
          </ac:spMkLst>
        </pc:spChg>
        <pc:spChg chg="add mod">
          <ac:chgData name="Evan Scroggs" userId="6592d7cb-7af5-4d0f-84d8-d14875bb53dd" providerId="ADAL" clId="{D6A85A66-8017-4CEB-B703-42554D7C7ECA}" dt="2023-04-21T18:43:51.117" v="947" actId="1076"/>
          <ac:spMkLst>
            <pc:docMk/>
            <pc:sldMk cId="4112979409" sldId="315"/>
            <ac:spMk id="25" creationId="{359FD099-48B3-5241-901E-D4E26CB9C231}"/>
          </ac:spMkLst>
        </pc:spChg>
        <pc:spChg chg="add del mod">
          <ac:chgData name="Evan Scroggs" userId="6592d7cb-7af5-4d0f-84d8-d14875bb53dd" providerId="ADAL" clId="{D6A85A66-8017-4CEB-B703-42554D7C7ECA}" dt="2023-04-21T18:47:34.010" v="1502" actId="21"/>
          <ac:spMkLst>
            <pc:docMk/>
            <pc:sldMk cId="4112979409" sldId="315"/>
            <ac:spMk id="29" creationId="{7FBFF3E7-A37D-4CEE-4999-8B713F6A8030}"/>
          </ac:spMkLst>
        </pc:spChg>
        <pc:spChg chg="add mod">
          <ac:chgData name="Evan Scroggs" userId="6592d7cb-7af5-4d0f-84d8-d14875bb53dd" providerId="ADAL" clId="{D6A85A66-8017-4CEB-B703-42554D7C7ECA}" dt="2023-04-21T18:47:38.100" v="1503"/>
          <ac:spMkLst>
            <pc:docMk/>
            <pc:sldMk cId="4112979409" sldId="315"/>
            <ac:spMk id="30" creationId="{A5F0091C-EE8E-3422-59E3-66E30714EE28}"/>
          </ac:spMkLst>
        </pc:spChg>
        <pc:picChg chg="add mod ord modCrop">
          <ac:chgData name="Evan Scroggs" userId="6592d7cb-7af5-4d0f-84d8-d14875bb53dd" providerId="ADAL" clId="{D6A85A66-8017-4CEB-B703-42554D7C7ECA}" dt="2023-04-21T18:36:25.545" v="854" actId="167"/>
          <ac:picMkLst>
            <pc:docMk/>
            <pc:sldMk cId="4112979409" sldId="315"/>
            <ac:picMk id="4" creationId="{4CD7B692-EAE8-DD41-E0F6-57C8CBC5D258}"/>
          </ac:picMkLst>
        </pc:picChg>
        <pc:picChg chg="del">
          <ac:chgData name="Evan Scroggs" userId="6592d7cb-7af5-4d0f-84d8-d14875bb53dd" providerId="ADAL" clId="{D6A85A66-8017-4CEB-B703-42554D7C7ECA}" dt="2023-04-21T18:32:48.820" v="839" actId="478"/>
          <ac:picMkLst>
            <pc:docMk/>
            <pc:sldMk cId="4112979409" sldId="315"/>
            <ac:picMk id="9" creationId="{D51ED244-ECA4-4D6E-B8FB-0E77F88A0EF2}"/>
          </ac:picMkLst>
        </pc:picChg>
        <pc:picChg chg="add mod ord">
          <ac:chgData name="Evan Scroggs" userId="6592d7cb-7af5-4d0f-84d8-d14875bb53dd" providerId="ADAL" clId="{D6A85A66-8017-4CEB-B703-42554D7C7ECA}" dt="2023-04-21T18:40:01.489" v="883" actId="1076"/>
          <ac:picMkLst>
            <pc:docMk/>
            <pc:sldMk cId="4112979409" sldId="315"/>
            <ac:picMk id="10" creationId="{0BA42FE8-97C5-62B5-2CD3-AC7F317ADDC1}"/>
          </ac:picMkLst>
        </pc:picChg>
        <pc:picChg chg="del">
          <ac:chgData name="Evan Scroggs" userId="6592d7cb-7af5-4d0f-84d8-d14875bb53dd" providerId="ADAL" clId="{D6A85A66-8017-4CEB-B703-42554D7C7ECA}" dt="2023-04-21T18:32:49.810" v="840" actId="478"/>
          <ac:picMkLst>
            <pc:docMk/>
            <pc:sldMk cId="4112979409" sldId="315"/>
            <ac:picMk id="12" creationId="{24D9DBA9-B13B-4453-A12D-C475FFB72953}"/>
          </ac:picMkLst>
        </pc:picChg>
        <pc:picChg chg="add del mod">
          <ac:chgData name="Evan Scroggs" userId="6592d7cb-7af5-4d0f-84d8-d14875bb53dd" providerId="ADAL" clId="{D6A85A66-8017-4CEB-B703-42554D7C7ECA}" dt="2023-04-21T18:40:50.417" v="892" actId="478"/>
          <ac:picMkLst>
            <pc:docMk/>
            <pc:sldMk cId="4112979409" sldId="315"/>
            <ac:picMk id="18" creationId="{9D30C825-36CA-4504-1273-5C46058DFF69}"/>
          </ac:picMkLst>
        </pc:picChg>
        <pc:cxnChg chg="add mod">
          <ac:chgData name="Evan Scroggs" userId="6592d7cb-7af5-4d0f-84d8-d14875bb53dd" providerId="ADAL" clId="{D6A85A66-8017-4CEB-B703-42554D7C7ECA}" dt="2023-04-21T18:39:41.250" v="881" actId="13822"/>
          <ac:cxnSpMkLst>
            <pc:docMk/>
            <pc:sldMk cId="4112979409" sldId="315"/>
            <ac:cxnSpMk id="16" creationId="{EDF93513-0C9F-FDE9-9C9C-FF5566965CA6}"/>
          </ac:cxnSpMkLst>
        </pc:cxnChg>
        <pc:cxnChg chg="add mod">
          <ac:chgData name="Evan Scroggs" userId="6592d7cb-7af5-4d0f-84d8-d14875bb53dd" providerId="ADAL" clId="{D6A85A66-8017-4CEB-B703-42554D7C7ECA}" dt="2023-04-21T18:41:10.560" v="897" actId="1076"/>
          <ac:cxnSpMkLst>
            <pc:docMk/>
            <pc:sldMk cId="4112979409" sldId="315"/>
            <ac:cxnSpMk id="19" creationId="{B1742554-FD7E-9382-156D-32DE38B9E66A}"/>
          </ac:cxnSpMkLst>
        </pc:cxnChg>
        <pc:cxnChg chg="add mod">
          <ac:chgData name="Evan Scroggs" userId="6592d7cb-7af5-4d0f-84d8-d14875bb53dd" providerId="ADAL" clId="{D6A85A66-8017-4CEB-B703-42554D7C7ECA}" dt="2023-04-21T18:41:26.136" v="900" actId="14100"/>
          <ac:cxnSpMkLst>
            <pc:docMk/>
            <pc:sldMk cId="4112979409" sldId="315"/>
            <ac:cxnSpMk id="22" creationId="{18FA1BE3-5885-CD23-CE6D-51CFF47EC0B5}"/>
          </ac:cxnSpMkLst>
        </pc:cxnChg>
        <pc:cxnChg chg="add mod">
          <ac:chgData name="Evan Scroggs" userId="6592d7cb-7af5-4d0f-84d8-d14875bb53dd" providerId="ADAL" clId="{D6A85A66-8017-4CEB-B703-42554D7C7ECA}" dt="2023-04-21T18:43:57.042" v="949" actId="14100"/>
          <ac:cxnSpMkLst>
            <pc:docMk/>
            <pc:sldMk cId="4112979409" sldId="315"/>
            <ac:cxnSpMk id="26" creationId="{7ECE5FBC-18E6-66A7-4ACB-30783BA67670}"/>
          </ac:cxnSpMkLst>
        </pc:cxnChg>
      </pc:sldChg>
      <pc:sldChg chg="modSp mod modAnim">
        <pc:chgData name="Evan Scroggs" userId="6592d7cb-7af5-4d0f-84d8-d14875bb53dd" providerId="ADAL" clId="{D6A85A66-8017-4CEB-B703-42554D7C7ECA}" dt="2023-04-21T18:07:56.915" v="835" actId="20577"/>
        <pc:sldMkLst>
          <pc:docMk/>
          <pc:sldMk cId="3909909772" sldId="318"/>
        </pc:sldMkLst>
        <pc:spChg chg="mod">
          <ac:chgData name="Evan Scroggs" userId="6592d7cb-7af5-4d0f-84d8-d14875bb53dd" providerId="ADAL" clId="{D6A85A66-8017-4CEB-B703-42554D7C7ECA}" dt="2023-04-21T18:07:56.915" v="835" actId="20577"/>
          <ac:spMkLst>
            <pc:docMk/>
            <pc:sldMk cId="3909909772" sldId="318"/>
            <ac:spMk id="12" creationId="{9AC00227-D878-40AD-968F-8C5085C6A5B5}"/>
          </ac:spMkLst>
        </pc:spChg>
      </pc:sldChg>
      <pc:sldChg chg="addSp delSp modSp mod">
        <pc:chgData name="Evan Scroggs" userId="6592d7cb-7af5-4d0f-84d8-d14875bb53dd" providerId="ADAL" clId="{D6A85A66-8017-4CEB-B703-42554D7C7ECA}" dt="2023-04-21T19:14:40.781" v="1936" actId="207"/>
        <pc:sldMkLst>
          <pc:docMk/>
          <pc:sldMk cId="2800744086" sldId="319"/>
        </pc:sldMkLst>
        <pc:graphicFrameChg chg="del mod">
          <ac:chgData name="Evan Scroggs" userId="6592d7cb-7af5-4d0f-84d8-d14875bb53dd" providerId="ADAL" clId="{D6A85A66-8017-4CEB-B703-42554D7C7ECA}" dt="2023-04-21T19:11:25.609" v="1912" actId="478"/>
          <ac:graphicFrameMkLst>
            <pc:docMk/>
            <pc:sldMk cId="2800744086" sldId="319"/>
            <ac:graphicFrameMk id="2" creationId="{6F29EE23-A341-4B59-8F47-86873901F1C0}"/>
          </ac:graphicFrameMkLst>
        </pc:graphicFrameChg>
        <pc:graphicFrameChg chg="add mod modGraphic">
          <ac:chgData name="Evan Scroggs" userId="6592d7cb-7af5-4d0f-84d8-d14875bb53dd" providerId="ADAL" clId="{D6A85A66-8017-4CEB-B703-42554D7C7ECA}" dt="2023-04-21T19:14:40.781" v="1936" actId="207"/>
          <ac:graphicFrameMkLst>
            <pc:docMk/>
            <pc:sldMk cId="2800744086" sldId="319"/>
            <ac:graphicFrameMk id="3" creationId="{FB6034AC-D2E7-55FD-B6D1-FDA9804CC462}"/>
          </ac:graphicFrameMkLst>
        </pc:graphicFrameChg>
      </pc:sldChg>
      <pc:sldChg chg="addSp modSp mod">
        <pc:chgData name="Evan Scroggs" userId="6592d7cb-7af5-4d0f-84d8-d14875bb53dd" providerId="ADAL" clId="{D6A85A66-8017-4CEB-B703-42554D7C7ECA}" dt="2023-04-21T20:41:46.526" v="3322" actId="14100"/>
        <pc:sldMkLst>
          <pc:docMk/>
          <pc:sldMk cId="3644716611" sldId="320"/>
        </pc:sldMkLst>
        <pc:spChg chg="mod">
          <ac:chgData name="Evan Scroggs" userId="6592d7cb-7af5-4d0f-84d8-d14875bb53dd" providerId="ADAL" clId="{D6A85A66-8017-4CEB-B703-42554D7C7ECA}" dt="2023-04-21T20:41:40.414" v="3320" actId="1076"/>
          <ac:spMkLst>
            <pc:docMk/>
            <pc:sldMk cId="3644716611" sldId="320"/>
            <ac:spMk id="10" creationId="{E82C033C-C2D1-411A-A49D-8C3962889B04}"/>
          </ac:spMkLst>
        </pc:spChg>
        <pc:picChg chg="add mod">
          <ac:chgData name="Evan Scroggs" userId="6592d7cb-7af5-4d0f-84d8-d14875bb53dd" providerId="ADAL" clId="{D6A85A66-8017-4CEB-B703-42554D7C7ECA}" dt="2023-04-21T20:41:46.526" v="3322" actId="14100"/>
          <ac:picMkLst>
            <pc:docMk/>
            <pc:sldMk cId="3644716611" sldId="320"/>
            <ac:picMk id="3" creationId="{43453F69-4A54-9E0B-8081-C23E780254A5}"/>
          </ac:picMkLst>
        </pc:picChg>
      </pc:sldChg>
      <pc:sldChg chg="addSp delSp modSp mod">
        <pc:chgData name="Evan Scroggs" userId="6592d7cb-7af5-4d0f-84d8-d14875bb53dd" providerId="ADAL" clId="{D6A85A66-8017-4CEB-B703-42554D7C7ECA}" dt="2023-04-21T19:15:37.328" v="1941" actId="1076"/>
        <pc:sldMkLst>
          <pc:docMk/>
          <pc:sldMk cId="1500969601" sldId="321"/>
        </pc:sldMkLst>
        <pc:spChg chg="mod">
          <ac:chgData name="Evan Scroggs" userId="6592d7cb-7af5-4d0f-84d8-d14875bb53dd" providerId="ADAL" clId="{D6A85A66-8017-4CEB-B703-42554D7C7ECA}" dt="2023-04-21T19:15:37.328" v="1941" actId="1076"/>
          <ac:spMkLst>
            <pc:docMk/>
            <pc:sldMk cId="1500969601" sldId="321"/>
            <ac:spMk id="8" creationId="{DA9FF330-436A-40CA-9E6D-AC8191285AB4}"/>
          </ac:spMkLst>
        </pc:spChg>
        <pc:spChg chg="ord">
          <ac:chgData name="Evan Scroggs" userId="6592d7cb-7af5-4d0f-84d8-d14875bb53dd" providerId="ADAL" clId="{D6A85A66-8017-4CEB-B703-42554D7C7ECA}" dt="2023-04-21T19:09:36.509" v="1909" actId="167"/>
          <ac:spMkLst>
            <pc:docMk/>
            <pc:sldMk cId="1500969601" sldId="321"/>
            <ac:spMk id="9" creationId="{DAEF66BE-551E-924D-963F-B1FDE805EAD6}"/>
          </ac:spMkLst>
        </pc:spChg>
        <pc:spChg chg="mod">
          <ac:chgData name="Evan Scroggs" userId="6592d7cb-7af5-4d0f-84d8-d14875bb53dd" providerId="ADAL" clId="{D6A85A66-8017-4CEB-B703-42554D7C7ECA}" dt="2023-04-21T19:15:27.617" v="1938" actId="14100"/>
          <ac:spMkLst>
            <pc:docMk/>
            <pc:sldMk cId="1500969601" sldId="321"/>
            <ac:spMk id="10" creationId="{D3D0B756-498A-4231-8D43-E77E2D0A5AC5}"/>
          </ac:spMkLst>
        </pc:spChg>
        <pc:picChg chg="del">
          <ac:chgData name="Evan Scroggs" userId="6592d7cb-7af5-4d0f-84d8-d14875bb53dd" providerId="ADAL" clId="{D6A85A66-8017-4CEB-B703-42554D7C7ECA}" dt="2023-04-21T19:08:38.571" v="1897" actId="478"/>
          <ac:picMkLst>
            <pc:docMk/>
            <pc:sldMk cId="1500969601" sldId="321"/>
            <ac:picMk id="3" creationId="{E387C003-5FCF-432A-9DDD-D532B8CEDB58}"/>
          </ac:picMkLst>
        </pc:picChg>
        <pc:picChg chg="add mod ord modCrop">
          <ac:chgData name="Evan Scroggs" userId="6592d7cb-7af5-4d0f-84d8-d14875bb53dd" providerId="ADAL" clId="{D6A85A66-8017-4CEB-B703-42554D7C7ECA}" dt="2023-04-21T19:09:25.645" v="1908" actId="167"/>
          <ac:picMkLst>
            <pc:docMk/>
            <pc:sldMk cId="1500969601" sldId="321"/>
            <ac:picMk id="4" creationId="{9526857C-604C-A4A2-4546-155983EE8AE6}"/>
          </ac:picMkLst>
        </pc:picChg>
      </pc:sldChg>
      <pc:sldChg chg="modSp">
        <pc:chgData name="Evan Scroggs" userId="6592d7cb-7af5-4d0f-84d8-d14875bb53dd" providerId="ADAL" clId="{D6A85A66-8017-4CEB-B703-42554D7C7ECA}" dt="2023-04-21T19:07:34.452" v="1884" actId="6549"/>
        <pc:sldMkLst>
          <pc:docMk/>
          <pc:sldMk cId="1011638623" sldId="322"/>
        </pc:sldMkLst>
        <pc:spChg chg="mod">
          <ac:chgData name="Evan Scroggs" userId="6592d7cb-7af5-4d0f-84d8-d14875bb53dd" providerId="ADAL" clId="{D6A85A66-8017-4CEB-B703-42554D7C7ECA}" dt="2023-04-21T19:07:34.452" v="1884" actId="6549"/>
          <ac:spMkLst>
            <pc:docMk/>
            <pc:sldMk cId="1011638623" sldId="322"/>
            <ac:spMk id="5" creationId="{89470CA4-DE6E-4835-BE50-486F375990CA}"/>
          </ac:spMkLst>
        </pc:spChg>
      </pc:sldChg>
      <pc:sldChg chg="addSp modSp mod modAnim">
        <pc:chgData name="Evan Scroggs" userId="6592d7cb-7af5-4d0f-84d8-d14875bb53dd" providerId="ADAL" clId="{D6A85A66-8017-4CEB-B703-42554D7C7ECA}" dt="2023-04-21T20:15:22.744" v="2744" actId="20577"/>
        <pc:sldMkLst>
          <pc:docMk/>
          <pc:sldMk cId="329679392" sldId="323"/>
        </pc:sldMkLst>
        <pc:spChg chg="add mod">
          <ac:chgData name="Evan Scroggs" userId="6592d7cb-7af5-4d0f-84d8-d14875bb53dd" providerId="ADAL" clId="{D6A85A66-8017-4CEB-B703-42554D7C7ECA}" dt="2023-04-21T20:15:22.744" v="2744" actId="20577"/>
          <ac:spMkLst>
            <pc:docMk/>
            <pc:sldMk cId="329679392" sldId="323"/>
            <ac:spMk id="2" creationId="{DE5749CE-312F-64E3-7E48-472EADBDA710}"/>
          </ac:spMkLst>
        </pc:spChg>
        <pc:spChg chg="mod">
          <ac:chgData name="Evan Scroggs" userId="6592d7cb-7af5-4d0f-84d8-d14875bb53dd" providerId="ADAL" clId="{D6A85A66-8017-4CEB-B703-42554D7C7ECA}" dt="2023-04-21T20:11:52.884" v="2090" actId="14100"/>
          <ac:spMkLst>
            <pc:docMk/>
            <pc:sldMk cId="329679392" sldId="323"/>
            <ac:spMk id="9" creationId="{DAEF66BE-551E-924D-963F-B1FDE805EAD6}"/>
          </ac:spMkLst>
        </pc:spChg>
      </pc:sldChg>
      <pc:sldChg chg="addSp delSp modSp mod delAnim">
        <pc:chgData name="Evan Scroggs" userId="6592d7cb-7af5-4d0f-84d8-d14875bb53dd" providerId="ADAL" clId="{D6A85A66-8017-4CEB-B703-42554D7C7ECA}" dt="2023-04-21T20:06:08.134" v="2088" actId="14100"/>
        <pc:sldMkLst>
          <pc:docMk/>
          <pc:sldMk cId="3506660675" sldId="324"/>
        </pc:sldMkLst>
        <pc:picChg chg="add mod">
          <ac:chgData name="Evan Scroggs" userId="6592d7cb-7af5-4d0f-84d8-d14875bb53dd" providerId="ADAL" clId="{D6A85A66-8017-4CEB-B703-42554D7C7ECA}" dt="2023-04-21T20:06:08.134" v="2088" actId="14100"/>
          <ac:picMkLst>
            <pc:docMk/>
            <pc:sldMk cId="3506660675" sldId="324"/>
            <ac:picMk id="3" creationId="{42D0549B-31FA-D839-6810-265D6E6CEDA4}"/>
          </ac:picMkLst>
        </pc:picChg>
        <pc:picChg chg="del">
          <ac:chgData name="Evan Scroggs" userId="6592d7cb-7af5-4d0f-84d8-d14875bb53dd" providerId="ADAL" clId="{D6A85A66-8017-4CEB-B703-42554D7C7ECA}" dt="2023-04-21T20:05:17.108" v="2083" actId="478"/>
          <ac:picMkLst>
            <pc:docMk/>
            <pc:sldMk cId="3506660675" sldId="324"/>
            <ac:picMk id="8" creationId="{E9925A28-09CB-402D-A7FD-F1B7B800783E}"/>
          </ac:picMkLst>
        </pc:picChg>
      </pc:sldChg>
      <pc:sldChg chg="addSp delSp modSp mod delAnim">
        <pc:chgData name="Evan Scroggs" userId="6592d7cb-7af5-4d0f-84d8-d14875bb53dd" providerId="ADAL" clId="{D6A85A66-8017-4CEB-B703-42554D7C7ECA}" dt="2023-04-21T18:50:04.778" v="1618" actId="167"/>
        <pc:sldMkLst>
          <pc:docMk/>
          <pc:sldMk cId="28453342" sldId="325"/>
        </pc:sldMkLst>
        <pc:spChg chg="mod">
          <ac:chgData name="Evan Scroggs" userId="6592d7cb-7af5-4d0f-84d8-d14875bb53dd" providerId="ADAL" clId="{D6A85A66-8017-4CEB-B703-42554D7C7ECA}" dt="2023-04-21T18:49:31.061" v="1610" actId="20577"/>
          <ac:spMkLst>
            <pc:docMk/>
            <pc:sldMk cId="28453342" sldId="325"/>
            <ac:spMk id="10" creationId="{E82C033C-C2D1-411A-A49D-8C3962889B04}"/>
          </ac:spMkLst>
        </pc:spChg>
        <pc:picChg chg="add mod ord modCrop">
          <ac:chgData name="Evan Scroggs" userId="6592d7cb-7af5-4d0f-84d8-d14875bb53dd" providerId="ADAL" clId="{D6A85A66-8017-4CEB-B703-42554D7C7ECA}" dt="2023-04-21T18:50:04.778" v="1618" actId="167"/>
          <ac:picMkLst>
            <pc:docMk/>
            <pc:sldMk cId="28453342" sldId="325"/>
            <ac:picMk id="3" creationId="{F579D165-61E7-B49C-262E-0ED275068284}"/>
          </ac:picMkLst>
        </pc:picChg>
        <pc:picChg chg="del">
          <ac:chgData name="Evan Scroggs" userId="6592d7cb-7af5-4d0f-84d8-d14875bb53dd" providerId="ADAL" clId="{D6A85A66-8017-4CEB-B703-42554D7C7ECA}" dt="2023-04-21T18:49:20.618" v="1587" actId="478"/>
          <ac:picMkLst>
            <pc:docMk/>
            <pc:sldMk cId="28453342" sldId="325"/>
            <ac:picMk id="7" creationId="{65376D05-BD9A-4923-ACEB-120FF3FA29A9}"/>
          </ac:picMkLst>
        </pc:picChg>
      </pc:sldChg>
      <pc:sldChg chg="addSp delSp modSp mod">
        <pc:chgData name="Evan Scroggs" userId="6592d7cb-7af5-4d0f-84d8-d14875bb53dd" providerId="ADAL" clId="{D6A85A66-8017-4CEB-B703-42554D7C7ECA}" dt="2023-04-21T19:08:32.254" v="1896" actId="14100"/>
        <pc:sldMkLst>
          <pc:docMk/>
          <pc:sldMk cId="164054876" sldId="326"/>
        </pc:sldMkLst>
        <pc:picChg chg="del">
          <ac:chgData name="Evan Scroggs" userId="6592d7cb-7af5-4d0f-84d8-d14875bb53dd" providerId="ADAL" clId="{D6A85A66-8017-4CEB-B703-42554D7C7ECA}" dt="2023-04-21T19:07:49.800" v="1885" actId="478"/>
          <ac:picMkLst>
            <pc:docMk/>
            <pc:sldMk cId="164054876" sldId="326"/>
            <ac:picMk id="3" creationId="{83F59C58-4EEC-42B3-9962-6AB0E118BC91}"/>
          </ac:picMkLst>
        </pc:picChg>
        <pc:picChg chg="add mod modCrop">
          <ac:chgData name="Evan Scroggs" userId="6592d7cb-7af5-4d0f-84d8-d14875bb53dd" providerId="ADAL" clId="{D6A85A66-8017-4CEB-B703-42554D7C7ECA}" dt="2023-04-21T19:08:32.254" v="1896" actId="14100"/>
          <ac:picMkLst>
            <pc:docMk/>
            <pc:sldMk cId="164054876" sldId="326"/>
            <ac:picMk id="4" creationId="{EDE468A7-7F89-AD47-27D8-F680B1103E53}"/>
          </ac:picMkLst>
        </pc:picChg>
      </pc:sldChg>
      <pc:sldChg chg="del">
        <pc:chgData name="Evan Scroggs" userId="6592d7cb-7af5-4d0f-84d8-d14875bb53dd" providerId="ADAL" clId="{D6A85A66-8017-4CEB-B703-42554D7C7ECA}" dt="2023-04-21T20:10:31.228" v="2089" actId="2696"/>
        <pc:sldMkLst>
          <pc:docMk/>
          <pc:sldMk cId="1000786254" sldId="329"/>
        </pc:sldMkLst>
      </pc:sldChg>
      <pc:sldChg chg="addSp delSp modSp mod delAnim">
        <pc:chgData name="Evan Scroggs" userId="6592d7cb-7af5-4d0f-84d8-d14875bb53dd" providerId="ADAL" clId="{D6A85A66-8017-4CEB-B703-42554D7C7ECA}" dt="2023-04-21T18:48:50.883" v="1585" actId="1076"/>
        <pc:sldMkLst>
          <pc:docMk/>
          <pc:sldMk cId="3950732585" sldId="330"/>
        </pc:sldMkLst>
        <pc:spChg chg="mod">
          <ac:chgData name="Evan Scroggs" userId="6592d7cb-7af5-4d0f-84d8-d14875bb53dd" providerId="ADAL" clId="{D6A85A66-8017-4CEB-B703-42554D7C7ECA}" dt="2023-04-21T18:48:50.883" v="1585" actId="1076"/>
          <ac:spMkLst>
            <pc:docMk/>
            <pc:sldMk cId="3950732585" sldId="330"/>
            <ac:spMk id="6" creationId="{72B08191-7C5C-4658-A12B-0D3837C56A2C}"/>
          </ac:spMkLst>
        </pc:spChg>
        <pc:picChg chg="add mod">
          <ac:chgData name="Evan Scroggs" userId="6592d7cb-7af5-4d0f-84d8-d14875bb53dd" providerId="ADAL" clId="{D6A85A66-8017-4CEB-B703-42554D7C7ECA}" dt="2023-04-21T18:48:26.114" v="1511" actId="1076"/>
          <ac:picMkLst>
            <pc:docMk/>
            <pc:sldMk cId="3950732585" sldId="330"/>
            <ac:picMk id="3" creationId="{C0432812-858F-48DC-3227-9F115A67E2A0}"/>
          </ac:picMkLst>
        </pc:picChg>
        <pc:picChg chg="del">
          <ac:chgData name="Evan Scroggs" userId="6592d7cb-7af5-4d0f-84d8-d14875bb53dd" providerId="ADAL" clId="{D6A85A66-8017-4CEB-B703-42554D7C7ECA}" dt="2023-04-21T18:48:11.780" v="1504" actId="478"/>
          <ac:picMkLst>
            <pc:docMk/>
            <pc:sldMk cId="3950732585" sldId="330"/>
            <ac:picMk id="5" creationId="{D4F6198F-3C80-442B-93FA-21C79E26C819}"/>
          </ac:picMkLst>
        </pc:picChg>
      </pc:sldChg>
      <pc:sldChg chg="modSp mod ord modAnim">
        <pc:chgData name="Evan Scroggs" userId="6592d7cb-7af5-4d0f-84d8-d14875bb53dd" providerId="ADAL" clId="{D6A85A66-8017-4CEB-B703-42554D7C7ECA}" dt="2023-04-21T20:25:15.959" v="3287" actId="20577"/>
        <pc:sldMkLst>
          <pc:docMk/>
          <pc:sldMk cId="3280404219" sldId="331"/>
        </pc:sldMkLst>
        <pc:spChg chg="mod">
          <ac:chgData name="Evan Scroggs" userId="6592d7cb-7af5-4d0f-84d8-d14875bb53dd" providerId="ADAL" clId="{D6A85A66-8017-4CEB-B703-42554D7C7ECA}" dt="2023-04-21T20:19:00.189" v="2782" actId="6549"/>
          <ac:spMkLst>
            <pc:docMk/>
            <pc:sldMk cId="3280404219" sldId="331"/>
            <ac:spMk id="5" creationId="{89470CA4-DE6E-4835-BE50-486F375990CA}"/>
          </ac:spMkLst>
        </pc:spChg>
        <pc:spChg chg="mod">
          <ac:chgData name="Evan Scroggs" userId="6592d7cb-7af5-4d0f-84d8-d14875bb53dd" providerId="ADAL" clId="{D6A85A66-8017-4CEB-B703-42554D7C7ECA}" dt="2023-04-21T20:25:15.959" v="3287" actId="20577"/>
          <ac:spMkLst>
            <pc:docMk/>
            <pc:sldMk cId="3280404219" sldId="331"/>
            <ac:spMk id="6" creationId="{E008735F-CB2B-486A-AF02-9B011C72195C}"/>
          </ac:spMkLst>
        </pc:spChg>
      </pc:sldChg>
      <pc:sldChg chg="del">
        <pc:chgData name="Evan Scroggs" userId="6592d7cb-7af5-4d0f-84d8-d14875bb53dd" providerId="ADAL" clId="{D6A85A66-8017-4CEB-B703-42554D7C7ECA}" dt="2023-04-21T19:30:24.131" v="2060" actId="2696"/>
        <pc:sldMkLst>
          <pc:docMk/>
          <pc:sldMk cId="3359785123" sldId="332"/>
        </pc:sldMkLst>
      </pc:sldChg>
      <pc:sldChg chg="del">
        <pc:chgData name="Evan Scroggs" userId="6592d7cb-7af5-4d0f-84d8-d14875bb53dd" providerId="ADAL" clId="{D6A85A66-8017-4CEB-B703-42554D7C7ECA}" dt="2023-04-21T19:30:28.554" v="2061" actId="2696"/>
        <pc:sldMkLst>
          <pc:docMk/>
          <pc:sldMk cId="1606437357" sldId="333"/>
        </pc:sldMkLst>
      </pc:sldChg>
      <pc:sldChg chg="addSp delSp modSp mod delAnim">
        <pc:chgData name="Evan Scroggs" userId="6592d7cb-7af5-4d0f-84d8-d14875bb53dd" providerId="ADAL" clId="{D6A85A66-8017-4CEB-B703-42554D7C7ECA}" dt="2023-04-21T22:02:45.483" v="5797" actId="1076"/>
        <pc:sldMkLst>
          <pc:docMk/>
          <pc:sldMk cId="3861816051" sldId="334"/>
        </pc:sldMkLst>
        <pc:spChg chg="del">
          <ac:chgData name="Evan Scroggs" userId="6592d7cb-7af5-4d0f-84d8-d14875bb53dd" providerId="ADAL" clId="{D6A85A66-8017-4CEB-B703-42554D7C7ECA}" dt="2023-04-21T21:00:34.936" v="4021" actId="478"/>
          <ac:spMkLst>
            <pc:docMk/>
            <pc:sldMk cId="3861816051" sldId="334"/>
            <ac:spMk id="5" creationId="{89470CA4-DE6E-4835-BE50-486F375990CA}"/>
          </ac:spMkLst>
        </pc:spChg>
        <pc:spChg chg="del mod">
          <ac:chgData name="Evan Scroggs" userId="6592d7cb-7af5-4d0f-84d8-d14875bb53dd" providerId="ADAL" clId="{D6A85A66-8017-4CEB-B703-42554D7C7ECA}" dt="2023-04-21T21:00:36.739" v="4022" actId="478"/>
          <ac:spMkLst>
            <pc:docMk/>
            <pc:sldMk cId="3861816051" sldId="334"/>
            <ac:spMk id="6" creationId="{23F419D2-3392-4A46-B686-BF702EED6431}"/>
          </ac:spMkLst>
        </pc:spChg>
        <pc:picChg chg="add del mod">
          <ac:chgData name="Evan Scroggs" userId="6592d7cb-7af5-4d0f-84d8-d14875bb53dd" providerId="ADAL" clId="{D6A85A66-8017-4CEB-B703-42554D7C7ECA}" dt="2023-04-21T21:10:23.868" v="4050" actId="478"/>
          <ac:picMkLst>
            <pc:docMk/>
            <pc:sldMk cId="3861816051" sldId="334"/>
            <ac:picMk id="3" creationId="{80125761-B04D-BE2F-E749-C03FA6899693}"/>
          </ac:picMkLst>
        </pc:picChg>
        <pc:picChg chg="add del mod">
          <ac:chgData name="Evan Scroggs" userId="6592d7cb-7af5-4d0f-84d8-d14875bb53dd" providerId="ADAL" clId="{D6A85A66-8017-4CEB-B703-42554D7C7ECA}" dt="2023-04-21T21:06:35.697" v="4032" actId="478"/>
          <ac:picMkLst>
            <pc:docMk/>
            <pc:sldMk cId="3861816051" sldId="334"/>
            <ac:picMk id="7" creationId="{F18D797C-17F6-0B67-7A88-D583467DBFB7}"/>
          </ac:picMkLst>
        </pc:picChg>
        <pc:picChg chg="add mod modCrop">
          <ac:chgData name="Evan Scroggs" userId="6592d7cb-7af5-4d0f-84d8-d14875bb53dd" providerId="ADAL" clId="{D6A85A66-8017-4CEB-B703-42554D7C7ECA}" dt="2023-04-21T22:02:10.139" v="5790" actId="732"/>
          <ac:picMkLst>
            <pc:docMk/>
            <pc:sldMk cId="3861816051" sldId="334"/>
            <ac:picMk id="10" creationId="{868FD1D4-3815-573E-0F31-6E4C3C087409}"/>
          </ac:picMkLst>
        </pc:picChg>
        <pc:picChg chg="add mod modCrop">
          <ac:chgData name="Evan Scroggs" userId="6592d7cb-7af5-4d0f-84d8-d14875bb53dd" providerId="ADAL" clId="{D6A85A66-8017-4CEB-B703-42554D7C7ECA}" dt="2023-04-21T22:02:45.483" v="5797" actId="1076"/>
          <ac:picMkLst>
            <pc:docMk/>
            <pc:sldMk cId="3861816051" sldId="334"/>
            <ac:picMk id="13" creationId="{E22F4916-9EB0-3F75-CECE-CB3C4F1A77BF}"/>
          </ac:picMkLst>
        </pc:picChg>
      </pc:sldChg>
      <pc:sldChg chg="del">
        <pc:chgData name="Evan Scroggs" userId="6592d7cb-7af5-4d0f-84d8-d14875bb53dd" providerId="ADAL" clId="{D6A85A66-8017-4CEB-B703-42554D7C7ECA}" dt="2023-04-21T19:30:12.059" v="2058" actId="2696"/>
        <pc:sldMkLst>
          <pc:docMk/>
          <pc:sldMk cId="2907046227" sldId="339"/>
        </pc:sldMkLst>
      </pc:sldChg>
      <pc:sldChg chg="modSp mod">
        <pc:chgData name="Evan Scroggs" userId="6592d7cb-7af5-4d0f-84d8-d14875bb53dd" providerId="ADAL" clId="{D6A85A66-8017-4CEB-B703-42554D7C7ECA}" dt="2023-04-21T22:11:24.325" v="6017" actId="20577"/>
        <pc:sldMkLst>
          <pc:docMk/>
          <pc:sldMk cId="51084700" sldId="341"/>
        </pc:sldMkLst>
        <pc:spChg chg="mod">
          <ac:chgData name="Evan Scroggs" userId="6592d7cb-7af5-4d0f-84d8-d14875bb53dd" providerId="ADAL" clId="{D6A85A66-8017-4CEB-B703-42554D7C7ECA}" dt="2023-04-21T22:11:24.325" v="6017" actId="20577"/>
          <ac:spMkLst>
            <pc:docMk/>
            <pc:sldMk cId="51084700" sldId="341"/>
            <ac:spMk id="10" creationId="{98C94DF5-A6EC-4F15-96A5-57191FC17B8E}"/>
          </ac:spMkLst>
        </pc:spChg>
      </pc:sldChg>
      <pc:sldChg chg="addSp delSp modSp add mod ord modAnim">
        <pc:chgData name="Evan Scroggs" userId="6592d7cb-7af5-4d0f-84d8-d14875bb53dd" providerId="ADAL" clId="{D6A85A66-8017-4CEB-B703-42554D7C7ECA}" dt="2023-04-21T14:54:44.003" v="125" actId="403"/>
        <pc:sldMkLst>
          <pc:docMk/>
          <pc:sldMk cId="3875032670" sldId="342"/>
        </pc:sldMkLst>
        <pc:spChg chg="add mod">
          <ac:chgData name="Evan Scroggs" userId="6592d7cb-7af5-4d0f-84d8-d14875bb53dd" providerId="ADAL" clId="{D6A85A66-8017-4CEB-B703-42554D7C7ECA}" dt="2023-04-21T14:54:44.003" v="125" actId="403"/>
          <ac:spMkLst>
            <pc:docMk/>
            <pc:sldMk cId="3875032670" sldId="342"/>
            <ac:spMk id="2" creationId="{36037917-5C5F-4F26-ECBC-178840D71167}"/>
          </ac:spMkLst>
        </pc:spChg>
        <pc:spChg chg="del">
          <ac:chgData name="Evan Scroggs" userId="6592d7cb-7af5-4d0f-84d8-d14875bb53dd" providerId="ADAL" clId="{D6A85A66-8017-4CEB-B703-42554D7C7ECA}" dt="2023-04-21T14:53:57.466" v="121" actId="478"/>
          <ac:spMkLst>
            <pc:docMk/>
            <pc:sldMk cId="3875032670" sldId="342"/>
            <ac:spMk id="10" creationId="{98C94DF5-A6EC-4F15-96A5-57191FC17B8E}"/>
          </ac:spMkLst>
        </pc:spChg>
        <pc:spChg chg="mod">
          <ac:chgData name="Evan Scroggs" userId="6592d7cb-7af5-4d0f-84d8-d14875bb53dd" providerId="ADAL" clId="{D6A85A66-8017-4CEB-B703-42554D7C7ECA}" dt="2023-04-21T14:53:53.598" v="120" actId="20577"/>
          <ac:spMkLst>
            <pc:docMk/>
            <pc:sldMk cId="3875032670" sldId="342"/>
            <ac:spMk id="12" creationId="{BA3C0E90-9AA5-4840-9542-1BDAA9DCED2E}"/>
          </ac:spMkLst>
        </pc:spChg>
      </pc:sldChg>
      <pc:sldChg chg="addSp delSp modSp add mod delAnim">
        <pc:chgData name="Evan Scroggs" userId="6592d7cb-7af5-4d0f-84d8-d14875bb53dd" providerId="ADAL" clId="{D6A85A66-8017-4CEB-B703-42554D7C7ECA}" dt="2023-04-21T20:03:48.325" v="2082" actId="14100"/>
        <pc:sldMkLst>
          <pc:docMk/>
          <pc:sldMk cId="2676516693" sldId="343"/>
        </pc:sldMkLst>
        <pc:picChg chg="add mod">
          <ac:chgData name="Evan Scroggs" userId="6592d7cb-7af5-4d0f-84d8-d14875bb53dd" providerId="ADAL" clId="{D6A85A66-8017-4CEB-B703-42554D7C7ECA}" dt="2023-04-21T20:03:48.325" v="2082" actId="14100"/>
          <ac:picMkLst>
            <pc:docMk/>
            <pc:sldMk cId="2676516693" sldId="343"/>
            <ac:picMk id="3" creationId="{6375346A-2AF7-90EB-B236-845437F4B7FE}"/>
          </ac:picMkLst>
        </pc:picChg>
        <pc:picChg chg="del">
          <ac:chgData name="Evan Scroggs" userId="6592d7cb-7af5-4d0f-84d8-d14875bb53dd" providerId="ADAL" clId="{D6A85A66-8017-4CEB-B703-42554D7C7ECA}" dt="2023-04-21T20:02:53.900" v="2079" actId="478"/>
          <ac:picMkLst>
            <pc:docMk/>
            <pc:sldMk cId="2676516693" sldId="343"/>
            <ac:picMk id="7" creationId="{65376D05-BD9A-4923-ACEB-120FF3FA29A9}"/>
          </ac:picMkLst>
        </pc:picChg>
      </pc:sldChg>
      <pc:sldChg chg="addSp delSp modSp add mod ord">
        <pc:chgData name="Evan Scroggs" userId="6592d7cb-7af5-4d0f-84d8-d14875bb53dd" providerId="ADAL" clId="{D6A85A66-8017-4CEB-B703-42554D7C7ECA}" dt="2023-04-21T19:53:50.508" v="2078" actId="171"/>
        <pc:sldMkLst>
          <pc:docMk/>
          <pc:sldMk cId="1361672937" sldId="344"/>
        </pc:sldMkLst>
        <pc:spChg chg="del">
          <ac:chgData name="Evan Scroggs" userId="6592d7cb-7af5-4d0f-84d8-d14875bb53dd" providerId="ADAL" clId="{D6A85A66-8017-4CEB-B703-42554D7C7ECA}" dt="2023-04-21T19:53:35.153" v="2074" actId="478"/>
          <ac:spMkLst>
            <pc:docMk/>
            <pc:sldMk cId="1361672937" sldId="344"/>
            <ac:spMk id="6" creationId="{72B08191-7C5C-4658-A12B-0D3837C56A2C}"/>
          </ac:spMkLst>
        </pc:spChg>
        <pc:picChg chg="del">
          <ac:chgData name="Evan Scroggs" userId="6592d7cb-7af5-4d0f-84d8-d14875bb53dd" providerId="ADAL" clId="{D6A85A66-8017-4CEB-B703-42554D7C7ECA}" dt="2023-04-21T19:52:28.331" v="2065" actId="478"/>
          <ac:picMkLst>
            <pc:docMk/>
            <pc:sldMk cId="1361672937" sldId="344"/>
            <ac:picMk id="3" creationId="{C0432812-858F-48DC-3227-9F115A67E2A0}"/>
          </ac:picMkLst>
        </pc:picChg>
        <pc:picChg chg="add mod ord">
          <ac:chgData name="Evan Scroggs" userId="6592d7cb-7af5-4d0f-84d8-d14875bb53dd" providerId="ADAL" clId="{D6A85A66-8017-4CEB-B703-42554D7C7ECA}" dt="2023-04-21T19:53:50.508" v="2078" actId="171"/>
          <ac:picMkLst>
            <pc:docMk/>
            <pc:sldMk cId="1361672937" sldId="344"/>
            <ac:picMk id="4" creationId="{A7975C17-DFF4-1019-CC50-A1303063308C}"/>
          </ac:picMkLst>
        </pc:picChg>
      </pc:sldChg>
      <pc:sldChg chg="modSp add mod modAnim">
        <pc:chgData name="Evan Scroggs" userId="6592d7cb-7af5-4d0f-84d8-d14875bb53dd" providerId="ADAL" clId="{D6A85A66-8017-4CEB-B703-42554D7C7ECA}" dt="2023-04-21T20:45:43.477" v="3347" actId="6549"/>
        <pc:sldMkLst>
          <pc:docMk/>
          <pc:sldMk cId="3160463449" sldId="345"/>
        </pc:sldMkLst>
        <pc:spChg chg="mod">
          <ac:chgData name="Evan Scroggs" userId="6592d7cb-7af5-4d0f-84d8-d14875bb53dd" providerId="ADAL" clId="{D6A85A66-8017-4CEB-B703-42554D7C7ECA}" dt="2023-04-21T20:45:43.477" v="3347" actId="6549"/>
          <ac:spMkLst>
            <pc:docMk/>
            <pc:sldMk cId="3160463449" sldId="345"/>
            <ac:spMk id="6" creationId="{E008735F-CB2B-486A-AF02-9B011C72195C}"/>
          </ac:spMkLst>
        </pc:spChg>
      </pc:sldChg>
      <pc:sldChg chg="modSp add mod">
        <pc:chgData name="Evan Scroggs" userId="6592d7cb-7af5-4d0f-84d8-d14875bb53dd" providerId="ADAL" clId="{D6A85A66-8017-4CEB-B703-42554D7C7ECA}" dt="2023-04-21T20:44:31.691" v="3338" actId="1076"/>
        <pc:sldMkLst>
          <pc:docMk/>
          <pc:sldMk cId="3030662834" sldId="346"/>
        </pc:sldMkLst>
        <pc:spChg chg="mod">
          <ac:chgData name="Evan Scroggs" userId="6592d7cb-7af5-4d0f-84d8-d14875bb53dd" providerId="ADAL" clId="{D6A85A66-8017-4CEB-B703-42554D7C7ECA}" dt="2023-04-21T20:44:31.691" v="3338" actId="1076"/>
          <ac:spMkLst>
            <pc:docMk/>
            <pc:sldMk cId="3030662834" sldId="346"/>
            <ac:spMk id="10" creationId="{E82C033C-C2D1-411A-A49D-8C3962889B04}"/>
          </ac:spMkLst>
        </pc:spChg>
      </pc:sldChg>
      <pc:sldChg chg="addSp delSp modSp add mod">
        <pc:chgData name="Evan Scroggs" userId="6592d7cb-7af5-4d0f-84d8-d14875bb53dd" providerId="ADAL" clId="{D6A85A66-8017-4CEB-B703-42554D7C7ECA}" dt="2023-04-21T20:49:18.306" v="3358" actId="171"/>
        <pc:sldMkLst>
          <pc:docMk/>
          <pc:sldMk cId="514627473" sldId="347"/>
        </pc:sldMkLst>
        <pc:spChg chg="del">
          <ac:chgData name="Evan Scroggs" userId="6592d7cb-7af5-4d0f-84d8-d14875bb53dd" providerId="ADAL" clId="{D6A85A66-8017-4CEB-B703-42554D7C7ECA}" dt="2023-04-21T20:48:53.407" v="3350" actId="478"/>
          <ac:spMkLst>
            <pc:docMk/>
            <pc:sldMk cId="514627473" sldId="347"/>
            <ac:spMk id="10" creationId="{3BDAFD1A-054A-4EC9-9B79-834E7E3AD89D}"/>
          </ac:spMkLst>
        </pc:spChg>
        <pc:picChg chg="add mod ord">
          <ac:chgData name="Evan Scroggs" userId="6592d7cb-7af5-4d0f-84d8-d14875bb53dd" providerId="ADAL" clId="{D6A85A66-8017-4CEB-B703-42554D7C7ECA}" dt="2023-04-21T20:49:18.306" v="3358" actId="171"/>
          <ac:picMkLst>
            <pc:docMk/>
            <pc:sldMk cId="514627473" sldId="347"/>
            <ac:picMk id="3" creationId="{CD22D7C2-E424-63A9-D845-85FA7FA8593E}"/>
          </ac:picMkLst>
        </pc:picChg>
        <pc:picChg chg="del">
          <ac:chgData name="Evan Scroggs" userId="6592d7cb-7af5-4d0f-84d8-d14875bb53dd" providerId="ADAL" clId="{D6A85A66-8017-4CEB-B703-42554D7C7ECA}" dt="2023-04-21T20:48:49.777" v="3349" actId="478"/>
          <ac:picMkLst>
            <pc:docMk/>
            <pc:sldMk cId="514627473" sldId="347"/>
            <ac:picMk id="6" creationId="{A73FD94E-32FE-4602-99B0-E2311D244319}"/>
          </ac:picMkLst>
        </pc:picChg>
      </pc:sldChg>
      <pc:sldChg chg="addSp delSp modSp add mod">
        <pc:chgData name="Evan Scroggs" userId="6592d7cb-7af5-4d0f-84d8-d14875bb53dd" providerId="ADAL" clId="{D6A85A66-8017-4CEB-B703-42554D7C7ECA}" dt="2023-04-21T20:51:07.776" v="3374" actId="171"/>
        <pc:sldMkLst>
          <pc:docMk/>
          <pc:sldMk cId="2034759168" sldId="348"/>
        </pc:sldMkLst>
        <pc:spChg chg="mod">
          <ac:chgData name="Evan Scroggs" userId="6592d7cb-7af5-4d0f-84d8-d14875bb53dd" providerId="ADAL" clId="{D6A85A66-8017-4CEB-B703-42554D7C7ECA}" dt="2023-04-21T20:50:59.724" v="3373" actId="20577"/>
          <ac:spMkLst>
            <pc:docMk/>
            <pc:sldMk cId="2034759168" sldId="348"/>
            <ac:spMk id="4" creationId="{2741C2ED-6B2E-49F7-9801-82E4535985EC}"/>
          </ac:spMkLst>
        </pc:spChg>
        <pc:picChg chg="del">
          <ac:chgData name="Evan Scroggs" userId="6592d7cb-7af5-4d0f-84d8-d14875bb53dd" providerId="ADAL" clId="{D6A85A66-8017-4CEB-B703-42554D7C7ECA}" dt="2023-04-21T20:50:27.910" v="3360" actId="478"/>
          <ac:picMkLst>
            <pc:docMk/>
            <pc:sldMk cId="2034759168" sldId="348"/>
            <ac:picMk id="2" creationId="{8822E19D-2DB2-4C7A-99A2-7F7644431348}"/>
          </ac:picMkLst>
        </pc:picChg>
        <pc:picChg chg="add mod ord">
          <ac:chgData name="Evan Scroggs" userId="6592d7cb-7af5-4d0f-84d8-d14875bb53dd" providerId="ADAL" clId="{D6A85A66-8017-4CEB-B703-42554D7C7ECA}" dt="2023-04-21T20:51:07.776" v="3374" actId="171"/>
          <ac:picMkLst>
            <pc:docMk/>
            <pc:sldMk cId="2034759168" sldId="348"/>
            <ac:picMk id="5" creationId="{4E851428-81D3-3422-42DB-7C50568F00D3}"/>
          </ac:picMkLst>
        </pc:picChg>
      </pc:sldChg>
      <pc:sldChg chg="addSp delSp modSp add mod ord modAnim">
        <pc:chgData name="Evan Scroggs" userId="6592d7cb-7af5-4d0f-84d8-d14875bb53dd" providerId="ADAL" clId="{D6A85A66-8017-4CEB-B703-42554D7C7ECA}" dt="2023-04-21T21:12:38.833" v="4182" actId="14100"/>
        <pc:sldMkLst>
          <pc:docMk/>
          <pc:sldMk cId="2975775066" sldId="349"/>
        </pc:sldMkLst>
        <pc:spChg chg="add mod">
          <ac:chgData name="Evan Scroggs" userId="6592d7cb-7af5-4d0f-84d8-d14875bb53dd" providerId="ADAL" clId="{D6A85A66-8017-4CEB-B703-42554D7C7ECA}" dt="2023-04-21T21:12:38.833" v="4182" actId="14100"/>
          <ac:spMkLst>
            <pc:docMk/>
            <pc:sldMk cId="2975775066" sldId="349"/>
            <ac:spMk id="5" creationId="{B0D6ECF1-B99A-8E30-CEC3-81FCA7012C70}"/>
          </ac:spMkLst>
        </pc:spChg>
        <pc:spChg chg="mod">
          <ac:chgData name="Evan Scroggs" userId="6592d7cb-7af5-4d0f-84d8-d14875bb53dd" providerId="ADAL" clId="{D6A85A66-8017-4CEB-B703-42554D7C7ECA}" dt="2023-04-21T20:52:21.465" v="3440" actId="14100"/>
          <ac:spMkLst>
            <pc:docMk/>
            <pc:sldMk cId="2975775066" sldId="349"/>
            <ac:spMk id="10" creationId="{E82C033C-C2D1-411A-A49D-8C3962889B04}"/>
          </ac:spMkLst>
        </pc:spChg>
        <pc:picChg chg="del">
          <ac:chgData name="Evan Scroggs" userId="6592d7cb-7af5-4d0f-84d8-d14875bb53dd" providerId="ADAL" clId="{D6A85A66-8017-4CEB-B703-42554D7C7ECA}" dt="2023-04-21T20:51:39.681" v="3378" actId="478"/>
          <ac:picMkLst>
            <pc:docMk/>
            <pc:sldMk cId="2975775066" sldId="349"/>
            <ac:picMk id="3" creationId="{43453F69-4A54-9E0B-8081-C23E780254A5}"/>
          </ac:picMkLst>
        </pc:picChg>
        <pc:picChg chg="add mod modCrop">
          <ac:chgData name="Evan Scroggs" userId="6592d7cb-7af5-4d0f-84d8-d14875bb53dd" providerId="ADAL" clId="{D6A85A66-8017-4CEB-B703-42554D7C7ECA}" dt="2023-04-21T20:59:52.039" v="4016" actId="732"/>
          <ac:picMkLst>
            <pc:docMk/>
            <pc:sldMk cId="2975775066" sldId="349"/>
            <ac:picMk id="4" creationId="{020145C0-82A5-0B33-22E3-D384F9BB1960}"/>
          </ac:picMkLst>
        </pc:picChg>
      </pc:sldChg>
      <pc:sldChg chg="addSp delSp modSp add mod ord delAnim modAnim">
        <pc:chgData name="Evan Scroggs" userId="6592d7cb-7af5-4d0f-84d8-d14875bb53dd" providerId="ADAL" clId="{D6A85A66-8017-4CEB-B703-42554D7C7ECA}" dt="2023-04-21T21:55:49.728" v="5787" actId="20577"/>
        <pc:sldMkLst>
          <pc:docMk/>
          <pc:sldMk cId="1784652496" sldId="350"/>
        </pc:sldMkLst>
        <pc:spChg chg="add mod">
          <ac:chgData name="Evan Scroggs" userId="6592d7cb-7af5-4d0f-84d8-d14875bb53dd" providerId="ADAL" clId="{D6A85A66-8017-4CEB-B703-42554D7C7ECA}" dt="2023-04-21T21:52:43.801" v="5033" actId="207"/>
          <ac:spMkLst>
            <pc:docMk/>
            <pc:sldMk cId="1784652496" sldId="350"/>
            <ac:spMk id="2" creationId="{1CD785BC-D2A5-2BCD-69EF-B6BE0CE37B6F}"/>
          </ac:spMkLst>
        </pc:spChg>
        <pc:spChg chg="del mod">
          <ac:chgData name="Evan Scroggs" userId="6592d7cb-7af5-4d0f-84d8-d14875bb53dd" providerId="ADAL" clId="{D6A85A66-8017-4CEB-B703-42554D7C7ECA}" dt="2023-04-21T21:52:49.624" v="5035" actId="478"/>
          <ac:spMkLst>
            <pc:docMk/>
            <pc:sldMk cId="1784652496" sldId="350"/>
            <ac:spMk id="5" creationId="{89470CA4-DE6E-4835-BE50-486F375990CA}"/>
          </ac:spMkLst>
        </pc:spChg>
        <pc:spChg chg="mod">
          <ac:chgData name="Evan Scroggs" userId="6592d7cb-7af5-4d0f-84d8-d14875bb53dd" providerId="ADAL" clId="{D6A85A66-8017-4CEB-B703-42554D7C7ECA}" dt="2023-04-21T21:55:49.728" v="5787" actId="20577"/>
          <ac:spMkLst>
            <pc:docMk/>
            <pc:sldMk cId="1784652496" sldId="350"/>
            <ac:spMk id="6" creationId="{23F419D2-3392-4A46-B686-BF702EED6431}"/>
          </ac:spMkLst>
        </pc:spChg>
      </pc:sldChg>
      <pc:sldChg chg="addSp delSp modSp add mod ord delAnim">
        <pc:chgData name="Evan Scroggs" userId="6592d7cb-7af5-4d0f-84d8-d14875bb53dd" providerId="ADAL" clId="{D6A85A66-8017-4CEB-B703-42554D7C7ECA}" dt="2023-04-21T21:07:34.224" v="4048" actId="14100"/>
        <pc:sldMkLst>
          <pc:docMk/>
          <pc:sldMk cId="4149593702" sldId="351"/>
        </pc:sldMkLst>
        <pc:spChg chg="del">
          <ac:chgData name="Evan Scroggs" userId="6592d7cb-7af5-4d0f-84d8-d14875bb53dd" providerId="ADAL" clId="{D6A85A66-8017-4CEB-B703-42554D7C7ECA}" dt="2023-04-21T21:07:06.722" v="4043" actId="478"/>
          <ac:spMkLst>
            <pc:docMk/>
            <pc:sldMk cId="4149593702" sldId="351"/>
            <ac:spMk id="5" creationId="{B0D6ECF1-B99A-8E30-CEC3-81FCA7012C70}"/>
          </ac:spMkLst>
        </pc:spChg>
        <pc:spChg chg="del">
          <ac:chgData name="Evan Scroggs" userId="6592d7cb-7af5-4d0f-84d8-d14875bb53dd" providerId="ADAL" clId="{D6A85A66-8017-4CEB-B703-42554D7C7ECA}" dt="2023-04-21T21:07:05.003" v="4042" actId="478"/>
          <ac:spMkLst>
            <pc:docMk/>
            <pc:sldMk cId="4149593702" sldId="351"/>
            <ac:spMk id="10" creationId="{E82C033C-C2D1-411A-A49D-8C3962889B04}"/>
          </ac:spMkLst>
        </pc:spChg>
        <pc:picChg chg="add mod modCrop">
          <ac:chgData name="Evan Scroggs" userId="6592d7cb-7af5-4d0f-84d8-d14875bb53dd" providerId="ADAL" clId="{D6A85A66-8017-4CEB-B703-42554D7C7ECA}" dt="2023-04-21T21:07:34.224" v="4048" actId="14100"/>
          <ac:picMkLst>
            <pc:docMk/>
            <pc:sldMk cId="4149593702" sldId="351"/>
            <ac:picMk id="3" creationId="{0E51F0F1-F6E3-A701-EF4C-7689CDCE8D1B}"/>
          </ac:picMkLst>
        </pc:picChg>
        <pc:picChg chg="del">
          <ac:chgData name="Evan Scroggs" userId="6592d7cb-7af5-4d0f-84d8-d14875bb53dd" providerId="ADAL" clId="{D6A85A66-8017-4CEB-B703-42554D7C7ECA}" dt="2023-04-21T21:06:57.516" v="4036" actId="478"/>
          <ac:picMkLst>
            <pc:docMk/>
            <pc:sldMk cId="4149593702" sldId="351"/>
            <ac:picMk id="4" creationId="{020145C0-82A5-0B33-22E3-D384F9BB1960}"/>
          </ac:picMkLst>
        </pc:picChg>
      </pc:sldChg>
      <pc:sldChg chg="add">
        <pc:chgData name="Evan Scroggs" userId="6592d7cb-7af5-4d0f-84d8-d14875bb53dd" providerId="ADAL" clId="{D6A85A66-8017-4CEB-B703-42554D7C7ECA}" dt="2023-04-21T21:10:20.359" v="4049" actId="2890"/>
        <pc:sldMkLst>
          <pc:docMk/>
          <pc:sldMk cId="1355218916" sldId="352"/>
        </pc:sldMkLst>
      </pc:sldChg>
      <pc:sldChg chg="addSp delSp modSp add mod ord delAnim modAnim">
        <pc:chgData name="Evan Scroggs" userId="6592d7cb-7af5-4d0f-84d8-d14875bb53dd" providerId="ADAL" clId="{D6A85A66-8017-4CEB-B703-42554D7C7ECA}" dt="2023-04-21T21:15:20.199" v="4262" actId="478"/>
        <pc:sldMkLst>
          <pc:docMk/>
          <pc:sldMk cId="988779287" sldId="353"/>
        </pc:sldMkLst>
        <pc:spChg chg="add mod">
          <ac:chgData name="Evan Scroggs" userId="6592d7cb-7af5-4d0f-84d8-d14875bb53dd" providerId="ADAL" clId="{D6A85A66-8017-4CEB-B703-42554D7C7ECA}" dt="2023-04-21T21:14:43.882" v="4258" actId="313"/>
          <ac:spMkLst>
            <pc:docMk/>
            <pc:sldMk cId="988779287" sldId="353"/>
            <ac:spMk id="2" creationId="{760E2938-041E-33C0-57A1-D837833AB06D}"/>
          </ac:spMkLst>
        </pc:spChg>
        <pc:spChg chg="add del mod">
          <ac:chgData name="Evan Scroggs" userId="6592d7cb-7af5-4d0f-84d8-d14875bb53dd" providerId="ADAL" clId="{D6A85A66-8017-4CEB-B703-42554D7C7ECA}" dt="2023-04-21T21:15:20.199" v="4262" actId="478"/>
          <ac:spMkLst>
            <pc:docMk/>
            <pc:sldMk cId="988779287" sldId="353"/>
            <ac:spMk id="4" creationId="{254A5C48-F475-0D65-9B51-C3F2D651107C}"/>
          </ac:spMkLst>
        </pc:spChg>
        <pc:picChg chg="del">
          <ac:chgData name="Evan Scroggs" userId="6592d7cb-7af5-4d0f-84d8-d14875bb53dd" providerId="ADAL" clId="{D6A85A66-8017-4CEB-B703-42554D7C7ECA}" dt="2023-04-21T21:13:22.093" v="4186" actId="478"/>
          <ac:picMkLst>
            <pc:docMk/>
            <pc:sldMk cId="988779287" sldId="353"/>
            <ac:picMk id="3" creationId="{0E51F0F1-F6E3-A701-EF4C-7689CDCE8D1B}"/>
          </ac:picMkLst>
        </pc:picChg>
        <pc:picChg chg="add mod">
          <ac:chgData name="Evan Scroggs" userId="6592d7cb-7af5-4d0f-84d8-d14875bb53dd" providerId="ADAL" clId="{D6A85A66-8017-4CEB-B703-42554D7C7ECA}" dt="2023-04-21T21:15:07.419" v="4261" actId="1076"/>
          <ac:picMkLst>
            <pc:docMk/>
            <pc:sldMk cId="988779287" sldId="353"/>
            <ac:picMk id="6" creationId="{9447070A-30D4-1768-4A22-A9D0ABBD0036}"/>
          </ac:picMkLst>
        </pc:picChg>
      </pc:sldChg>
      <pc:sldChg chg="modSp add modAnim">
        <pc:chgData name="Evan Scroggs" userId="6592d7cb-7af5-4d0f-84d8-d14875bb53dd" providerId="ADAL" clId="{D6A85A66-8017-4CEB-B703-42554D7C7ECA}" dt="2023-04-21T22:07:17.294" v="5997" actId="20577"/>
        <pc:sldMkLst>
          <pc:docMk/>
          <pc:sldMk cId="3485092989" sldId="354"/>
        </pc:sldMkLst>
        <pc:spChg chg="mod">
          <ac:chgData name="Evan Scroggs" userId="6592d7cb-7af5-4d0f-84d8-d14875bb53dd" providerId="ADAL" clId="{D6A85A66-8017-4CEB-B703-42554D7C7ECA}" dt="2023-04-21T22:07:17.294" v="5997" actId="20577"/>
          <ac:spMkLst>
            <pc:docMk/>
            <pc:sldMk cId="3485092989" sldId="354"/>
            <ac:spMk id="6" creationId="{23F419D2-3392-4A46-B686-BF702EED6431}"/>
          </ac:spMkLst>
        </pc:spChg>
      </pc:sldChg>
      <pc:sldChg chg="add">
        <pc:chgData name="Evan Scroggs" userId="6592d7cb-7af5-4d0f-84d8-d14875bb53dd" providerId="ADAL" clId="{D6A85A66-8017-4CEB-B703-42554D7C7ECA}" dt="2023-04-21T21:16:57.540" v="4266" actId="2890"/>
        <pc:sldMkLst>
          <pc:docMk/>
          <pc:sldMk cId="3867528080" sldId="355"/>
        </pc:sldMkLst>
      </pc:sldChg>
      <pc:sldChg chg="modSp add mod">
        <pc:chgData name="Evan Scroggs" userId="6592d7cb-7af5-4d0f-84d8-d14875bb53dd" providerId="ADAL" clId="{D6A85A66-8017-4CEB-B703-42554D7C7ECA}" dt="2023-04-21T21:28:34.727" v="4612" actId="14100"/>
        <pc:sldMkLst>
          <pc:docMk/>
          <pc:sldMk cId="347420653" sldId="356"/>
        </pc:sldMkLst>
        <pc:picChg chg="mod">
          <ac:chgData name="Evan Scroggs" userId="6592d7cb-7af5-4d0f-84d8-d14875bb53dd" providerId="ADAL" clId="{D6A85A66-8017-4CEB-B703-42554D7C7ECA}" dt="2023-04-21T21:28:34.727" v="4612" actId="14100"/>
          <ac:picMkLst>
            <pc:docMk/>
            <pc:sldMk cId="347420653" sldId="356"/>
            <ac:picMk id="6" creationId="{4A211A73-97B7-29A8-C14B-3C4E5E7DBE21}"/>
          </ac:picMkLst>
        </pc:picChg>
      </pc:sldChg>
      <pc:sldChg chg="add">
        <pc:chgData name="Evan Scroggs" userId="6592d7cb-7af5-4d0f-84d8-d14875bb53dd" providerId="ADAL" clId="{D6A85A66-8017-4CEB-B703-42554D7C7ECA}" dt="2023-04-21T21:19:22.480" v="4282" actId="2890"/>
        <pc:sldMkLst>
          <pc:docMk/>
          <pc:sldMk cId="4287501375" sldId="357"/>
        </pc:sldMkLst>
      </pc:sldChg>
      <pc:sldChg chg="add">
        <pc:chgData name="Evan Scroggs" userId="6592d7cb-7af5-4d0f-84d8-d14875bb53dd" providerId="ADAL" clId="{D6A85A66-8017-4CEB-B703-42554D7C7ECA}" dt="2023-04-21T21:23:20.327" v="4306" actId="2890"/>
        <pc:sldMkLst>
          <pc:docMk/>
          <pc:sldMk cId="3092110856" sldId="358"/>
        </pc:sldMkLst>
      </pc:sldChg>
      <pc:sldChg chg="addSp delSp modSp add mod">
        <pc:chgData name="Evan Scroggs" userId="6592d7cb-7af5-4d0f-84d8-d14875bb53dd" providerId="ADAL" clId="{D6A85A66-8017-4CEB-B703-42554D7C7ECA}" dt="2023-04-21T22:03:46.803" v="5805" actId="1076"/>
        <pc:sldMkLst>
          <pc:docMk/>
          <pc:sldMk cId="2317600707" sldId="359"/>
        </pc:sldMkLst>
        <pc:picChg chg="del">
          <ac:chgData name="Evan Scroggs" userId="6592d7cb-7af5-4d0f-84d8-d14875bb53dd" providerId="ADAL" clId="{D6A85A66-8017-4CEB-B703-42554D7C7ECA}" dt="2023-04-21T21:56:57.782" v="5789" actId="478"/>
          <ac:picMkLst>
            <pc:docMk/>
            <pc:sldMk cId="2317600707" sldId="359"/>
            <ac:picMk id="3" creationId="{6375346A-2AF7-90EB-B236-845437F4B7FE}"/>
          </ac:picMkLst>
        </pc:picChg>
        <pc:picChg chg="add mod">
          <ac:chgData name="Evan Scroggs" userId="6592d7cb-7af5-4d0f-84d8-d14875bb53dd" providerId="ADAL" clId="{D6A85A66-8017-4CEB-B703-42554D7C7ECA}" dt="2023-04-21T22:03:46.803" v="5805" actId="1076"/>
          <ac:picMkLst>
            <pc:docMk/>
            <pc:sldMk cId="2317600707" sldId="359"/>
            <ac:picMk id="4" creationId="{F9E7C5AD-81FE-2398-D84B-FF3714C56182}"/>
          </ac:picMkLst>
        </pc:picChg>
        <pc:picChg chg="ord">
          <ac:chgData name="Evan Scroggs" userId="6592d7cb-7af5-4d0f-84d8-d14875bb53dd" providerId="ADAL" clId="{D6A85A66-8017-4CEB-B703-42554D7C7ECA}" dt="2023-04-21T22:03:34.944" v="5801" actId="166"/>
          <ac:picMkLst>
            <pc:docMk/>
            <pc:sldMk cId="2317600707" sldId="359"/>
            <ac:picMk id="11" creationId="{9FFDB87A-A549-734B-8202-0B69B54757A3}"/>
          </ac:picMkLst>
        </pc:picChg>
      </pc:sldChg>
      <pc:sldChg chg="add del">
        <pc:chgData name="Evan Scroggs" userId="6592d7cb-7af5-4d0f-84d8-d14875bb53dd" providerId="ADAL" clId="{D6A85A66-8017-4CEB-B703-42554D7C7ECA}" dt="2023-04-21T22:12:04.126" v="6022" actId="47"/>
        <pc:sldMkLst>
          <pc:docMk/>
          <pc:sldMk cId="2797448735" sldId="360"/>
        </pc:sldMkLst>
      </pc:sldChg>
      <pc:sldChg chg="addSp delSp modSp add mod ord">
        <pc:chgData name="Evan Scroggs" userId="6592d7cb-7af5-4d0f-84d8-d14875bb53dd" providerId="ADAL" clId="{D6A85A66-8017-4CEB-B703-42554D7C7ECA}" dt="2023-04-21T22:15:06.865" v="6095" actId="14100"/>
        <pc:sldMkLst>
          <pc:docMk/>
          <pc:sldMk cId="421162719" sldId="361"/>
        </pc:sldMkLst>
        <pc:spChg chg="add mod">
          <ac:chgData name="Evan Scroggs" userId="6592d7cb-7af5-4d0f-84d8-d14875bb53dd" providerId="ADAL" clId="{D6A85A66-8017-4CEB-B703-42554D7C7ECA}" dt="2023-04-21T22:14:03.514" v="6090" actId="14100"/>
          <ac:spMkLst>
            <pc:docMk/>
            <pc:sldMk cId="421162719" sldId="361"/>
            <ac:spMk id="6" creationId="{E1738A7F-EFC5-9BA6-5185-1BBE0F78E142}"/>
          </ac:spMkLst>
        </pc:spChg>
        <pc:picChg chg="del">
          <ac:chgData name="Evan Scroggs" userId="6592d7cb-7af5-4d0f-84d8-d14875bb53dd" providerId="ADAL" clId="{D6A85A66-8017-4CEB-B703-42554D7C7ECA}" dt="2023-04-21T22:12:08.704" v="6023" actId="478"/>
          <ac:picMkLst>
            <pc:docMk/>
            <pc:sldMk cId="421162719" sldId="361"/>
            <ac:picMk id="3" creationId="{0E51F0F1-F6E3-A701-EF4C-7689CDCE8D1B}"/>
          </ac:picMkLst>
        </pc:picChg>
        <pc:picChg chg="add del mod">
          <ac:chgData name="Evan Scroggs" userId="6592d7cb-7af5-4d0f-84d8-d14875bb53dd" providerId="ADAL" clId="{D6A85A66-8017-4CEB-B703-42554D7C7ECA}" dt="2023-04-21T22:14:35.878" v="6091" actId="478"/>
          <ac:picMkLst>
            <pc:docMk/>
            <pc:sldMk cId="421162719" sldId="361"/>
            <ac:picMk id="4" creationId="{177850AF-3F70-91B4-20D1-1F21EE37EAD5}"/>
          </ac:picMkLst>
        </pc:picChg>
        <pc:picChg chg="add del mod">
          <ac:chgData name="Evan Scroggs" userId="6592d7cb-7af5-4d0f-84d8-d14875bb53dd" providerId="ADAL" clId="{D6A85A66-8017-4CEB-B703-42554D7C7ECA}" dt="2023-04-21T22:13:39.142" v="6029" actId="478"/>
          <ac:picMkLst>
            <pc:docMk/>
            <pc:sldMk cId="421162719" sldId="361"/>
            <ac:picMk id="5" creationId="{B4EB8F7F-9C5E-8C14-64B4-023F328F1B76}"/>
          </ac:picMkLst>
        </pc:picChg>
        <pc:picChg chg="add mod">
          <ac:chgData name="Evan Scroggs" userId="6592d7cb-7af5-4d0f-84d8-d14875bb53dd" providerId="ADAL" clId="{D6A85A66-8017-4CEB-B703-42554D7C7ECA}" dt="2023-04-21T22:15:06.865" v="6095" actId="14100"/>
          <ac:picMkLst>
            <pc:docMk/>
            <pc:sldMk cId="421162719" sldId="361"/>
            <ac:picMk id="8" creationId="{E3E08C3D-F9D5-1900-2991-DAA2A55005E4}"/>
          </ac:picMkLst>
        </pc:picChg>
      </pc:sldChg>
    </pc:docChg>
  </pc:docChgLst>
  <pc:docChgLst>
    <pc:chgData name="Evan Scroggs" userId="6592d7cb-7af5-4d0f-84d8-d14875bb53dd" providerId="ADAL" clId="{3A0D0B7C-2BE9-4419-9302-F80A5DE5DD3D}"/>
    <pc:docChg chg="custSel addSld delSld modSld">
      <pc:chgData name="Evan Scroggs" userId="6592d7cb-7af5-4d0f-84d8-d14875bb53dd" providerId="ADAL" clId="{3A0D0B7C-2BE9-4419-9302-F80A5DE5DD3D}" dt="2023-04-24T03:27:36.732" v="2472" actId="27636"/>
      <pc:docMkLst>
        <pc:docMk/>
      </pc:docMkLst>
      <pc:sldChg chg="modSp mod">
        <pc:chgData name="Evan Scroggs" userId="6592d7cb-7af5-4d0f-84d8-d14875bb53dd" providerId="ADAL" clId="{3A0D0B7C-2BE9-4419-9302-F80A5DE5DD3D}" dt="2023-04-24T03:27:36.732" v="2472" actId="27636"/>
        <pc:sldMkLst>
          <pc:docMk/>
          <pc:sldMk cId="2276147384" sldId="258"/>
        </pc:sldMkLst>
        <pc:spChg chg="mod">
          <ac:chgData name="Evan Scroggs" userId="6592d7cb-7af5-4d0f-84d8-d14875bb53dd" providerId="ADAL" clId="{3A0D0B7C-2BE9-4419-9302-F80A5DE5DD3D}" dt="2023-04-24T03:27:36.732" v="2472" actId="27636"/>
          <ac:spMkLst>
            <pc:docMk/>
            <pc:sldMk cId="2276147384" sldId="258"/>
            <ac:spMk id="6" creationId="{00000000-0000-0000-0000-000000000000}"/>
          </ac:spMkLst>
        </pc:spChg>
      </pc:sldChg>
      <pc:sldChg chg="modSp mod">
        <pc:chgData name="Evan Scroggs" userId="6592d7cb-7af5-4d0f-84d8-d14875bb53dd" providerId="ADAL" clId="{3A0D0B7C-2BE9-4419-9302-F80A5DE5DD3D}" dt="2023-04-21T01:39:46.416" v="79" actId="20577"/>
        <pc:sldMkLst>
          <pc:docMk/>
          <pc:sldMk cId="3453405430" sldId="260"/>
        </pc:sldMkLst>
        <pc:spChg chg="mod">
          <ac:chgData name="Evan Scroggs" userId="6592d7cb-7af5-4d0f-84d8-d14875bb53dd" providerId="ADAL" clId="{3A0D0B7C-2BE9-4419-9302-F80A5DE5DD3D}" dt="2023-04-21T01:39:46.416" v="79" actId="20577"/>
          <ac:spMkLst>
            <pc:docMk/>
            <pc:sldMk cId="3453405430" sldId="260"/>
            <ac:spMk id="4" creationId="{00000000-0000-0000-0000-000000000000}"/>
          </ac:spMkLst>
        </pc:spChg>
      </pc:sldChg>
      <pc:sldChg chg="del">
        <pc:chgData name="Evan Scroggs" userId="6592d7cb-7af5-4d0f-84d8-d14875bb53dd" providerId="ADAL" clId="{3A0D0B7C-2BE9-4419-9302-F80A5DE5DD3D}" dt="2023-04-24T02:31:59.862" v="1780" actId="47"/>
        <pc:sldMkLst>
          <pc:docMk/>
          <pc:sldMk cId="491229271" sldId="264"/>
        </pc:sldMkLst>
      </pc:sldChg>
      <pc:sldChg chg="addSp modSp mod">
        <pc:chgData name="Evan Scroggs" userId="6592d7cb-7af5-4d0f-84d8-d14875bb53dd" providerId="ADAL" clId="{3A0D0B7C-2BE9-4419-9302-F80A5DE5DD3D}" dt="2023-04-24T03:27:08.350" v="2442" actId="1076"/>
        <pc:sldMkLst>
          <pc:docMk/>
          <pc:sldMk cId="2459467493" sldId="287"/>
        </pc:sldMkLst>
        <pc:spChg chg="add mod">
          <ac:chgData name="Evan Scroggs" userId="6592d7cb-7af5-4d0f-84d8-d14875bb53dd" providerId="ADAL" clId="{3A0D0B7C-2BE9-4419-9302-F80A5DE5DD3D}" dt="2023-04-24T03:27:08.350" v="2442" actId="1076"/>
          <ac:spMkLst>
            <pc:docMk/>
            <pc:sldMk cId="2459467493" sldId="287"/>
            <ac:spMk id="2" creationId="{59B2800E-FDF4-5652-7845-9661384F0410}"/>
          </ac:spMkLst>
        </pc:spChg>
        <pc:spChg chg="mod">
          <ac:chgData name="Evan Scroggs" userId="6592d7cb-7af5-4d0f-84d8-d14875bb53dd" providerId="ADAL" clId="{3A0D0B7C-2BE9-4419-9302-F80A5DE5DD3D}" dt="2023-04-24T03:26:59.997" v="2440" actId="1076"/>
          <ac:spMkLst>
            <pc:docMk/>
            <pc:sldMk cId="2459467493" sldId="287"/>
            <ac:spMk id="7" creationId="{00000000-0000-0000-0000-000000000000}"/>
          </ac:spMkLst>
        </pc:spChg>
      </pc:sldChg>
      <pc:sldChg chg="modSp mod modAnim">
        <pc:chgData name="Evan Scroggs" userId="6592d7cb-7af5-4d0f-84d8-d14875bb53dd" providerId="ADAL" clId="{3A0D0B7C-2BE9-4419-9302-F80A5DE5DD3D}" dt="2023-04-24T02:28:16.659" v="1670" actId="1036"/>
        <pc:sldMkLst>
          <pc:docMk/>
          <pc:sldMk cId="4118161784" sldId="290"/>
        </pc:sldMkLst>
        <pc:spChg chg="mod">
          <ac:chgData name="Evan Scroggs" userId="6592d7cb-7af5-4d0f-84d8-d14875bb53dd" providerId="ADAL" clId="{3A0D0B7C-2BE9-4419-9302-F80A5DE5DD3D}" dt="2023-04-24T02:28:11.689" v="1668" actId="1076"/>
          <ac:spMkLst>
            <pc:docMk/>
            <pc:sldMk cId="4118161784" sldId="290"/>
            <ac:spMk id="12" creationId="{2616F1F9-DEAB-BA2C-E1F3-845CDA31386B}"/>
          </ac:spMkLst>
        </pc:spChg>
        <pc:picChg chg="mod">
          <ac:chgData name="Evan Scroggs" userId="6592d7cb-7af5-4d0f-84d8-d14875bb53dd" providerId="ADAL" clId="{3A0D0B7C-2BE9-4419-9302-F80A5DE5DD3D}" dt="2023-04-24T02:28:16.659" v="1670" actId="1036"/>
          <ac:picMkLst>
            <pc:docMk/>
            <pc:sldMk cId="4118161784" sldId="290"/>
            <ac:picMk id="9" creationId="{25C0C91A-B7F7-D838-EDA1-ACE2E0FD3226}"/>
          </ac:picMkLst>
        </pc:picChg>
      </pc:sldChg>
      <pc:sldChg chg="modAnim">
        <pc:chgData name="Evan Scroggs" userId="6592d7cb-7af5-4d0f-84d8-d14875bb53dd" providerId="ADAL" clId="{3A0D0B7C-2BE9-4419-9302-F80A5DE5DD3D}" dt="2023-04-22T11:37:15.462" v="227"/>
        <pc:sldMkLst>
          <pc:docMk/>
          <pc:sldMk cId="4112979409" sldId="315"/>
        </pc:sldMkLst>
      </pc:sldChg>
      <pc:sldChg chg="modSp mod modAnim">
        <pc:chgData name="Evan Scroggs" userId="6592d7cb-7af5-4d0f-84d8-d14875bb53dd" providerId="ADAL" clId="{3A0D0B7C-2BE9-4419-9302-F80A5DE5DD3D}" dt="2023-04-24T03:03:12.005" v="2083" actId="20577"/>
        <pc:sldMkLst>
          <pc:docMk/>
          <pc:sldMk cId="1011638623" sldId="322"/>
        </pc:sldMkLst>
        <pc:spChg chg="mod">
          <ac:chgData name="Evan Scroggs" userId="6592d7cb-7af5-4d0f-84d8-d14875bb53dd" providerId="ADAL" clId="{3A0D0B7C-2BE9-4419-9302-F80A5DE5DD3D}" dt="2023-04-24T03:03:12.005" v="2083" actId="20577"/>
          <ac:spMkLst>
            <pc:docMk/>
            <pc:sldMk cId="1011638623" sldId="322"/>
            <ac:spMk id="5" creationId="{89470CA4-DE6E-4835-BE50-486F375990CA}"/>
          </ac:spMkLst>
        </pc:spChg>
      </pc:sldChg>
      <pc:sldChg chg="addSp mod modAnim">
        <pc:chgData name="Evan Scroggs" userId="6592d7cb-7af5-4d0f-84d8-d14875bb53dd" providerId="ADAL" clId="{3A0D0B7C-2BE9-4419-9302-F80A5DE5DD3D}" dt="2023-04-24T03:09:36.624" v="2087"/>
        <pc:sldMkLst>
          <pc:docMk/>
          <pc:sldMk cId="3861816051" sldId="334"/>
        </pc:sldMkLst>
        <pc:inkChg chg="add">
          <ac:chgData name="Evan Scroggs" userId="6592d7cb-7af5-4d0f-84d8-d14875bb53dd" providerId="ADAL" clId="{3A0D0B7C-2BE9-4419-9302-F80A5DE5DD3D}" dt="2023-04-22T12:01:58.598" v="309" actId="9405"/>
          <ac:inkMkLst>
            <pc:docMk/>
            <pc:sldMk cId="3861816051" sldId="334"/>
            <ac:inkMk id="2" creationId="{602A2BB4-F3A6-50A7-3FE0-DE09A10FB6C3}"/>
          </ac:inkMkLst>
        </pc:inkChg>
        <pc:inkChg chg="add">
          <ac:chgData name="Evan Scroggs" userId="6592d7cb-7af5-4d0f-84d8-d14875bb53dd" providerId="ADAL" clId="{3A0D0B7C-2BE9-4419-9302-F80A5DE5DD3D}" dt="2023-04-22T12:02:06.509" v="310" actId="9405"/>
          <ac:inkMkLst>
            <pc:docMk/>
            <pc:sldMk cId="3861816051" sldId="334"/>
            <ac:inkMk id="3" creationId="{2931BB8D-3E86-FE5E-20E9-4B14FE157250}"/>
          </ac:inkMkLst>
        </pc:inkChg>
      </pc:sldChg>
      <pc:sldChg chg="modSp mod modAnim">
        <pc:chgData name="Evan Scroggs" userId="6592d7cb-7af5-4d0f-84d8-d14875bb53dd" providerId="ADAL" clId="{3A0D0B7C-2BE9-4419-9302-F80A5DE5DD3D}" dt="2023-04-24T02:33:06.429" v="1830" actId="33524"/>
        <pc:sldMkLst>
          <pc:docMk/>
          <pc:sldMk cId="795388208" sldId="336"/>
        </pc:sldMkLst>
        <pc:spChg chg="mod">
          <ac:chgData name="Evan Scroggs" userId="6592d7cb-7af5-4d0f-84d8-d14875bb53dd" providerId="ADAL" clId="{3A0D0B7C-2BE9-4419-9302-F80A5DE5DD3D}" dt="2023-04-24T02:33:06.429" v="1830" actId="33524"/>
          <ac:spMkLst>
            <pc:docMk/>
            <pc:sldMk cId="795388208" sldId="336"/>
            <ac:spMk id="6" creationId="{D56FBCA1-F9D0-4FC7-88D5-DAE562DB120D}"/>
          </ac:spMkLst>
        </pc:spChg>
      </pc:sldChg>
      <pc:sldChg chg="modSp mod">
        <pc:chgData name="Evan Scroggs" userId="6592d7cb-7af5-4d0f-84d8-d14875bb53dd" providerId="ADAL" clId="{3A0D0B7C-2BE9-4419-9302-F80A5DE5DD3D}" dt="2023-04-22T11:26:16.067" v="147" actId="20577"/>
        <pc:sldMkLst>
          <pc:docMk/>
          <pc:sldMk cId="51084700" sldId="341"/>
        </pc:sldMkLst>
        <pc:spChg chg="mod">
          <ac:chgData name="Evan Scroggs" userId="6592d7cb-7af5-4d0f-84d8-d14875bb53dd" providerId="ADAL" clId="{3A0D0B7C-2BE9-4419-9302-F80A5DE5DD3D}" dt="2023-04-22T11:26:16.067" v="147" actId="20577"/>
          <ac:spMkLst>
            <pc:docMk/>
            <pc:sldMk cId="51084700" sldId="341"/>
            <ac:spMk id="10" creationId="{98C94DF5-A6EC-4F15-96A5-57191FC17B8E}"/>
          </ac:spMkLst>
        </pc:spChg>
        <pc:spChg chg="mod">
          <ac:chgData name="Evan Scroggs" userId="6592d7cb-7af5-4d0f-84d8-d14875bb53dd" providerId="ADAL" clId="{3A0D0B7C-2BE9-4419-9302-F80A5DE5DD3D}" dt="2023-04-21T01:40:56.241" v="84" actId="1076"/>
          <ac:spMkLst>
            <pc:docMk/>
            <pc:sldMk cId="51084700" sldId="341"/>
            <ac:spMk id="12" creationId="{BA3C0E90-9AA5-4840-9542-1BDAA9DCED2E}"/>
          </ac:spMkLst>
        </pc:spChg>
      </pc:sldChg>
      <pc:sldChg chg="modSp">
        <pc:chgData name="Evan Scroggs" userId="6592d7cb-7af5-4d0f-84d8-d14875bb53dd" providerId="ADAL" clId="{3A0D0B7C-2BE9-4419-9302-F80A5DE5DD3D}" dt="2023-04-24T02:17:46.608" v="1558" actId="20577"/>
        <pc:sldMkLst>
          <pc:docMk/>
          <pc:sldMk cId="2975775066" sldId="349"/>
        </pc:sldMkLst>
        <pc:spChg chg="mod">
          <ac:chgData name="Evan Scroggs" userId="6592d7cb-7af5-4d0f-84d8-d14875bb53dd" providerId="ADAL" clId="{3A0D0B7C-2BE9-4419-9302-F80A5DE5DD3D}" dt="2023-04-24T02:17:46.608" v="1558" actId="20577"/>
          <ac:spMkLst>
            <pc:docMk/>
            <pc:sldMk cId="2975775066" sldId="349"/>
            <ac:spMk id="5" creationId="{B0D6ECF1-B99A-8E30-CEC3-81FCA7012C70}"/>
          </ac:spMkLst>
        </pc:spChg>
      </pc:sldChg>
      <pc:sldChg chg="modSp mod">
        <pc:chgData name="Evan Scroggs" userId="6592d7cb-7af5-4d0f-84d8-d14875bb53dd" providerId="ADAL" clId="{3A0D0B7C-2BE9-4419-9302-F80A5DE5DD3D}" dt="2023-04-24T01:31:05.985" v="1451" actId="1076"/>
        <pc:sldMkLst>
          <pc:docMk/>
          <pc:sldMk cId="1784652496" sldId="350"/>
        </pc:sldMkLst>
        <pc:spChg chg="mod">
          <ac:chgData name="Evan Scroggs" userId="6592d7cb-7af5-4d0f-84d8-d14875bb53dd" providerId="ADAL" clId="{3A0D0B7C-2BE9-4419-9302-F80A5DE5DD3D}" dt="2023-04-24T01:31:05.985" v="1451" actId="1076"/>
          <ac:spMkLst>
            <pc:docMk/>
            <pc:sldMk cId="1784652496" sldId="350"/>
            <ac:spMk id="6" creationId="{23F419D2-3392-4A46-B686-BF702EED6431}"/>
          </ac:spMkLst>
        </pc:spChg>
      </pc:sldChg>
      <pc:sldChg chg="modSp mod modAnim">
        <pc:chgData name="Evan Scroggs" userId="6592d7cb-7af5-4d0f-84d8-d14875bb53dd" providerId="ADAL" clId="{3A0D0B7C-2BE9-4419-9302-F80A5DE5DD3D}" dt="2023-04-24T02:25:17.310" v="1628" actId="1036"/>
        <pc:sldMkLst>
          <pc:docMk/>
          <pc:sldMk cId="3485092989" sldId="354"/>
        </pc:sldMkLst>
        <pc:spChg chg="mod">
          <ac:chgData name="Evan Scroggs" userId="6592d7cb-7af5-4d0f-84d8-d14875bb53dd" providerId="ADAL" clId="{3A0D0B7C-2BE9-4419-9302-F80A5DE5DD3D}" dt="2023-04-24T02:25:04.615" v="1626"/>
          <ac:spMkLst>
            <pc:docMk/>
            <pc:sldMk cId="3485092989" sldId="354"/>
            <ac:spMk id="6" creationId="{23F419D2-3392-4A46-B686-BF702EED6431}"/>
          </ac:spMkLst>
        </pc:spChg>
        <pc:spChg chg="mod">
          <ac:chgData name="Evan Scroggs" userId="6592d7cb-7af5-4d0f-84d8-d14875bb53dd" providerId="ADAL" clId="{3A0D0B7C-2BE9-4419-9302-F80A5DE5DD3D}" dt="2023-04-24T02:25:17.310" v="1628" actId="1036"/>
          <ac:spMkLst>
            <pc:docMk/>
            <pc:sldMk cId="3485092989" sldId="354"/>
            <ac:spMk id="9" creationId="{DAEF66BE-551E-924D-963F-B1FDE805EAD6}"/>
          </ac:spMkLst>
        </pc:spChg>
      </pc:sldChg>
      <pc:sldChg chg="addSp modSp mod modAnim">
        <pc:chgData name="Evan Scroggs" userId="6592d7cb-7af5-4d0f-84d8-d14875bb53dd" providerId="ADAL" clId="{3A0D0B7C-2BE9-4419-9302-F80A5DE5DD3D}" dt="2023-04-24T03:24:47.249" v="2383"/>
        <pc:sldMkLst>
          <pc:docMk/>
          <pc:sldMk cId="347420653" sldId="356"/>
        </pc:sldMkLst>
        <pc:spChg chg="add mod">
          <ac:chgData name="Evan Scroggs" userId="6592d7cb-7af5-4d0f-84d8-d14875bb53dd" providerId="ADAL" clId="{3A0D0B7C-2BE9-4419-9302-F80A5DE5DD3D}" dt="2023-04-22T12:11:15.231" v="528" actId="20577"/>
          <ac:spMkLst>
            <pc:docMk/>
            <pc:sldMk cId="347420653" sldId="356"/>
            <ac:spMk id="2" creationId="{81690D46-C739-9079-235C-E3A0B26677B8}"/>
          </ac:spMkLst>
        </pc:spChg>
        <pc:picChg chg="mod">
          <ac:chgData name="Evan Scroggs" userId="6592d7cb-7af5-4d0f-84d8-d14875bb53dd" providerId="ADAL" clId="{3A0D0B7C-2BE9-4419-9302-F80A5DE5DD3D}" dt="2023-04-22T12:08:21.157" v="323" actId="1076"/>
          <ac:picMkLst>
            <pc:docMk/>
            <pc:sldMk cId="347420653" sldId="356"/>
            <ac:picMk id="6" creationId="{4A211A73-97B7-29A8-C14B-3C4E5E7DBE21}"/>
          </ac:picMkLst>
        </pc:picChg>
      </pc:sldChg>
      <pc:sldChg chg="delSp modSp del mod modAnim">
        <pc:chgData name="Evan Scroggs" userId="6592d7cb-7af5-4d0f-84d8-d14875bb53dd" providerId="ADAL" clId="{3A0D0B7C-2BE9-4419-9302-F80A5DE5DD3D}" dt="2023-04-24T02:32:02.307" v="1781" actId="47"/>
        <pc:sldMkLst>
          <pc:docMk/>
          <pc:sldMk cId="4287501375" sldId="357"/>
        </pc:sldMkLst>
        <pc:spChg chg="mod">
          <ac:chgData name="Evan Scroggs" userId="6592d7cb-7af5-4d0f-84d8-d14875bb53dd" providerId="ADAL" clId="{3A0D0B7C-2BE9-4419-9302-F80A5DE5DD3D}" dt="2023-04-24T02:31:06.465" v="1778" actId="20577"/>
          <ac:spMkLst>
            <pc:docMk/>
            <pc:sldMk cId="4287501375" sldId="357"/>
            <ac:spMk id="7" creationId="{DAEA6D30-1428-4512-9334-1E6A7CEDA6BB}"/>
          </ac:spMkLst>
        </pc:spChg>
        <pc:spChg chg="del">
          <ac:chgData name="Evan Scroggs" userId="6592d7cb-7af5-4d0f-84d8-d14875bb53dd" providerId="ADAL" clId="{3A0D0B7C-2BE9-4419-9302-F80A5DE5DD3D}" dt="2023-04-24T02:30:50.139" v="1762" actId="478"/>
          <ac:spMkLst>
            <pc:docMk/>
            <pc:sldMk cId="4287501375" sldId="357"/>
            <ac:spMk id="10" creationId="{00000000-0000-0000-0000-000000000000}"/>
          </ac:spMkLst>
        </pc:spChg>
        <pc:spChg chg="mod">
          <ac:chgData name="Evan Scroggs" userId="6592d7cb-7af5-4d0f-84d8-d14875bb53dd" providerId="ADAL" clId="{3A0D0B7C-2BE9-4419-9302-F80A5DE5DD3D}" dt="2023-04-24T02:31:09.022" v="1779" actId="1076"/>
          <ac:spMkLst>
            <pc:docMk/>
            <pc:sldMk cId="4287501375" sldId="357"/>
            <ac:spMk id="16" creationId="{DAEF66BE-551E-924D-963F-B1FDE805EAD6}"/>
          </ac:spMkLst>
        </pc:spChg>
      </pc:sldChg>
      <pc:sldChg chg="addSp modSp mod modAnim">
        <pc:chgData name="Evan Scroggs" userId="6592d7cb-7af5-4d0f-84d8-d14875bb53dd" providerId="ADAL" clId="{3A0D0B7C-2BE9-4419-9302-F80A5DE5DD3D}" dt="2023-04-24T01:32:38.746" v="1541" actId="20577"/>
        <pc:sldMkLst>
          <pc:docMk/>
          <pc:sldMk cId="421162719" sldId="361"/>
        </pc:sldMkLst>
        <pc:spChg chg="add mod">
          <ac:chgData name="Evan Scroggs" userId="6592d7cb-7af5-4d0f-84d8-d14875bb53dd" providerId="ADAL" clId="{3A0D0B7C-2BE9-4419-9302-F80A5DE5DD3D}" dt="2023-04-24T01:32:38.746" v="1541" actId="20577"/>
          <ac:spMkLst>
            <pc:docMk/>
            <pc:sldMk cId="421162719" sldId="361"/>
            <ac:spMk id="2" creationId="{7430DAE3-3DD3-E8C8-DE13-939920BB7F73}"/>
          </ac:spMkLst>
        </pc:spChg>
      </pc:sldChg>
      <pc:sldChg chg="addSp delSp modSp add mod">
        <pc:chgData name="Evan Scroggs" userId="6592d7cb-7af5-4d0f-84d8-d14875bb53dd" providerId="ADAL" clId="{3A0D0B7C-2BE9-4419-9302-F80A5DE5DD3D}" dt="2023-04-24T01:45:35.241" v="1557" actId="167"/>
        <pc:sldMkLst>
          <pc:docMk/>
          <pc:sldMk cId="2818877136" sldId="362"/>
        </pc:sldMkLst>
        <pc:spChg chg="del mod">
          <ac:chgData name="Evan Scroggs" userId="6592d7cb-7af5-4d0f-84d8-d14875bb53dd" providerId="ADAL" clId="{3A0D0B7C-2BE9-4419-9302-F80A5DE5DD3D}" dt="2023-04-24T01:43:12.050" v="1542" actId="478"/>
          <ac:spMkLst>
            <pc:docMk/>
            <pc:sldMk cId="2818877136" sldId="362"/>
            <ac:spMk id="10" creationId="{E82C033C-C2D1-411A-A49D-8C3962889B04}"/>
          </ac:spMkLst>
        </pc:spChg>
        <pc:picChg chg="del">
          <ac:chgData name="Evan Scroggs" userId="6592d7cb-7af5-4d0f-84d8-d14875bb53dd" providerId="ADAL" clId="{3A0D0B7C-2BE9-4419-9302-F80A5DE5DD3D}" dt="2023-04-22T11:50:24.230" v="229" actId="478"/>
          <ac:picMkLst>
            <pc:docMk/>
            <pc:sldMk cId="2818877136" sldId="362"/>
            <ac:picMk id="3" creationId="{43453F69-4A54-9E0B-8081-C23E780254A5}"/>
          </ac:picMkLst>
        </pc:picChg>
        <pc:picChg chg="add del mod">
          <ac:chgData name="Evan Scroggs" userId="6592d7cb-7af5-4d0f-84d8-d14875bb53dd" providerId="ADAL" clId="{3A0D0B7C-2BE9-4419-9302-F80A5DE5DD3D}" dt="2023-04-24T01:43:27.300" v="1547" actId="478"/>
          <ac:picMkLst>
            <pc:docMk/>
            <pc:sldMk cId="2818877136" sldId="362"/>
            <ac:picMk id="4" creationId="{4CD34FE0-DFCD-CFC5-5E9D-1B9128501779}"/>
          </ac:picMkLst>
        </pc:picChg>
        <pc:picChg chg="add mod ord">
          <ac:chgData name="Evan Scroggs" userId="6592d7cb-7af5-4d0f-84d8-d14875bb53dd" providerId="ADAL" clId="{3A0D0B7C-2BE9-4419-9302-F80A5DE5DD3D}" dt="2023-04-24T01:45:26.881" v="1555" actId="1076"/>
          <ac:picMkLst>
            <pc:docMk/>
            <pc:sldMk cId="2818877136" sldId="362"/>
            <ac:picMk id="6" creationId="{C46D9FB1-1F6D-A13B-AD22-CD18B7E339DC}"/>
          </ac:picMkLst>
        </pc:picChg>
        <pc:picChg chg="add mod ord">
          <ac:chgData name="Evan Scroggs" userId="6592d7cb-7af5-4d0f-84d8-d14875bb53dd" providerId="ADAL" clId="{3A0D0B7C-2BE9-4419-9302-F80A5DE5DD3D}" dt="2023-04-24T01:45:35.241" v="1557" actId="167"/>
          <ac:picMkLst>
            <pc:docMk/>
            <pc:sldMk cId="2818877136" sldId="362"/>
            <ac:picMk id="8" creationId="{607E7738-29C4-7C04-D5A6-BF9667AE7BA3}"/>
          </ac:picMkLst>
        </pc:picChg>
      </pc:sldChg>
      <pc:sldChg chg="addSp delSp modSp add mod delAnim">
        <pc:chgData name="Evan Scroggs" userId="6592d7cb-7af5-4d0f-84d8-d14875bb53dd" providerId="ADAL" clId="{3A0D0B7C-2BE9-4419-9302-F80A5DE5DD3D}" dt="2023-04-24T03:15:27.522" v="2090" actId="1076"/>
        <pc:sldMkLst>
          <pc:docMk/>
          <pc:sldMk cId="2815709743" sldId="363"/>
        </pc:sldMkLst>
        <pc:spChg chg="del">
          <ac:chgData name="Evan Scroggs" userId="6592d7cb-7af5-4d0f-84d8-d14875bb53dd" providerId="ADAL" clId="{3A0D0B7C-2BE9-4419-9302-F80A5DE5DD3D}" dt="2023-04-24T01:18:19.230" v="1423" actId="478"/>
          <ac:spMkLst>
            <pc:docMk/>
            <pc:sldMk cId="2815709743" sldId="363"/>
            <ac:spMk id="2" creationId="{7430DAE3-3DD3-E8C8-DE13-939920BB7F73}"/>
          </ac:spMkLst>
        </pc:spChg>
        <pc:spChg chg="del">
          <ac:chgData name="Evan Scroggs" userId="6592d7cb-7af5-4d0f-84d8-d14875bb53dd" providerId="ADAL" clId="{3A0D0B7C-2BE9-4419-9302-F80A5DE5DD3D}" dt="2023-04-24T01:23:49.153" v="1437" actId="478"/>
          <ac:spMkLst>
            <pc:docMk/>
            <pc:sldMk cId="2815709743" sldId="363"/>
            <ac:spMk id="6" creationId="{E1738A7F-EFC5-9BA6-5185-1BBE0F78E142}"/>
          </ac:spMkLst>
        </pc:spChg>
        <pc:picChg chg="add del mod ord">
          <ac:chgData name="Evan Scroggs" userId="6592d7cb-7af5-4d0f-84d8-d14875bb53dd" providerId="ADAL" clId="{3A0D0B7C-2BE9-4419-9302-F80A5DE5DD3D}" dt="2023-04-24T01:23:34.453" v="1432" actId="478"/>
          <ac:picMkLst>
            <pc:docMk/>
            <pc:sldMk cId="2815709743" sldId="363"/>
            <ac:picMk id="4" creationId="{F5E97B88-6490-7318-FA62-D7202519844F}"/>
          </ac:picMkLst>
        </pc:picChg>
        <pc:picChg chg="add del mod ord">
          <ac:chgData name="Evan Scroggs" userId="6592d7cb-7af5-4d0f-84d8-d14875bb53dd" providerId="ADAL" clId="{3A0D0B7C-2BE9-4419-9302-F80A5DE5DD3D}" dt="2023-04-24T01:25:19.566" v="1438" actId="478"/>
          <ac:picMkLst>
            <pc:docMk/>
            <pc:sldMk cId="2815709743" sldId="363"/>
            <ac:picMk id="7" creationId="{3A4A05E3-5C7E-AFB0-81B1-7C3514C79298}"/>
          </ac:picMkLst>
        </pc:picChg>
        <pc:picChg chg="del">
          <ac:chgData name="Evan Scroggs" userId="6592d7cb-7af5-4d0f-84d8-d14875bb53dd" providerId="ADAL" clId="{3A0D0B7C-2BE9-4419-9302-F80A5DE5DD3D}" dt="2023-04-24T01:18:16.028" v="1422" actId="478"/>
          <ac:picMkLst>
            <pc:docMk/>
            <pc:sldMk cId="2815709743" sldId="363"/>
            <ac:picMk id="8" creationId="{E3E08C3D-F9D5-1900-2991-DAA2A55005E4}"/>
          </ac:picMkLst>
        </pc:picChg>
        <pc:picChg chg="add del mod">
          <ac:chgData name="Evan Scroggs" userId="6592d7cb-7af5-4d0f-84d8-d14875bb53dd" providerId="ADAL" clId="{3A0D0B7C-2BE9-4419-9302-F80A5DE5DD3D}" dt="2023-04-24T03:15:18.042" v="2088" actId="478"/>
          <ac:picMkLst>
            <pc:docMk/>
            <pc:sldMk cId="2815709743" sldId="363"/>
            <ac:picMk id="10" creationId="{62398F80-51EE-80AB-A189-87662A497439}"/>
          </ac:picMkLst>
        </pc:picChg>
        <pc:picChg chg="add mod">
          <ac:chgData name="Evan Scroggs" userId="6592d7cb-7af5-4d0f-84d8-d14875bb53dd" providerId="ADAL" clId="{3A0D0B7C-2BE9-4419-9302-F80A5DE5DD3D}" dt="2023-04-24T03:15:27.522" v="2090" actId="1076"/>
          <ac:picMkLst>
            <pc:docMk/>
            <pc:sldMk cId="2815709743" sldId="363"/>
            <ac:picMk id="13" creationId="{D9AC9BF8-21A0-3A20-AD36-2EC856C36136}"/>
          </ac:picMkLst>
        </pc:picChg>
      </pc:sldChg>
      <pc:sldChg chg="addSp modSp add mod modAnim">
        <pc:chgData name="Evan Scroggs" userId="6592d7cb-7af5-4d0f-84d8-d14875bb53dd" providerId="ADAL" clId="{3A0D0B7C-2BE9-4419-9302-F80A5DE5DD3D}" dt="2023-04-24T03:21:33.008" v="2382" actId="20577"/>
        <pc:sldMkLst>
          <pc:docMk/>
          <pc:sldMk cId="509009855" sldId="364"/>
        </pc:sldMkLst>
        <pc:spChg chg="add mod">
          <ac:chgData name="Evan Scroggs" userId="6592d7cb-7af5-4d0f-84d8-d14875bb53dd" providerId="ADAL" clId="{3A0D0B7C-2BE9-4419-9302-F80A5DE5DD3D}" dt="2023-04-24T03:21:33.008" v="2382" actId="20577"/>
          <ac:spMkLst>
            <pc:docMk/>
            <pc:sldMk cId="509009855" sldId="364"/>
            <ac:spMk id="2" creationId="{43D43722-8BC8-8823-C7C4-F67A971095A3}"/>
          </ac:spMkLst>
        </pc:spChg>
        <pc:picChg chg="mod modCrop">
          <ac:chgData name="Evan Scroggs" userId="6592d7cb-7af5-4d0f-84d8-d14875bb53dd" providerId="ADAL" clId="{3A0D0B7C-2BE9-4419-9302-F80A5DE5DD3D}" dt="2023-04-24T03:19:05.279" v="2096" actId="1076"/>
          <ac:picMkLst>
            <pc:docMk/>
            <pc:sldMk cId="509009855" sldId="364"/>
            <ac:picMk id="4" creationId="{F5E97B88-6490-7318-FA62-D7202519844F}"/>
          </ac:picMkLst>
        </pc:picChg>
      </pc:sldChg>
      <pc:sldChg chg="addSp delSp modSp add mod delAnim modAnim">
        <pc:chgData name="Evan Scroggs" userId="6592d7cb-7af5-4d0f-84d8-d14875bb53dd" providerId="ADAL" clId="{3A0D0B7C-2BE9-4419-9302-F80A5DE5DD3D}" dt="2023-04-24T02:19:54.321" v="1623" actId="20577"/>
        <pc:sldMkLst>
          <pc:docMk/>
          <pc:sldMk cId="4008376865" sldId="365"/>
        </pc:sldMkLst>
        <pc:spChg chg="add mod">
          <ac:chgData name="Evan Scroggs" userId="6592d7cb-7af5-4d0f-84d8-d14875bb53dd" providerId="ADAL" clId="{3A0D0B7C-2BE9-4419-9302-F80A5DE5DD3D}" dt="2023-04-24T02:19:54.321" v="1623" actId="20577"/>
          <ac:spMkLst>
            <pc:docMk/>
            <pc:sldMk cId="4008376865" sldId="365"/>
            <ac:spMk id="5" creationId="{F3DF15F8-F709-CF35-88B0-B90DC7063CC0}"/>
          </ac:spMkLst>
        </pc:spChg>
        <pc:spChg chg="del">
          <ac:chgData name="Evan Scroggs" userId="6592d7cb-7af5-4d0f-84d8-d14875bb53dd" providerId="ADAL" clId="{3A0D0B7C-2BE9-4419-9302-F80A5DE5DD3D}" dt="2023-04-24T01:29:21.371" v="1442" actId="478"/>
          <ac:spMkLst>
            <pc:docMk/>
            <pc:sldMk cId="4008376865" sldId="365"/>
            <ac:spMk id="6" creationId="{23F419D2-3392-4A46-B686-BF702EED6431}"/>
          </ac:spMkLst>
        </pc:spChg>
        <pc:picChg chg="add mod">
          <ac:chgData name="Evan Scroggs" userId="6592d7cb-7af5-4d0f-84d8-d14875bb53dd" providerId="ADAL" clId="{3A0D0B7C-2BE9-4419-9302-F80A5DE5DD3D}" dt="2023-04-24T01:29:41.834" v="1449" actId="1076"/>
          <ac:picMkLst>
            <pc:docMk/>
            <pc:sldMk cId="4008376865" sldId="365"/>
            <ac:picMk id="4" creationId="{63DD2C3F-9582-9463-ED19-CE9189AE605C}"/>
          </ac:picMkLst>
        </pc:picChg>
      </pc:sldChg>
      <pc:sldChg chg="addSp delSp modSp add mod delAnim modAnim">
        <pc:chgData name="Evan Scroggs" userId="6592d7cb-7af5-4d0f-84d8-d14875bb53dd" providerId="ADAL" clId="{3A0D0B7C-2BE9-4419-9302-F80A5DE5DD3D}" dt="2023-04-24T02:53:18.441" v="2076"/>
        <pc:sldMkLst>
          <pc:docMk/>
          <pc:sldMk cId="527330304" sldId="366"/>
        </pc:sldMkLst>
        <pc:spChg chg="add mod">
          <ac:chgData name="Evan Scroggs" userId="6592d7cb-7af5-4d0f-84d8-d14875bb53dd" providerId="ADAL" clId="{3A0D0B7C-2BE9-4419-9302-F80A5DE5DD3D}" dt="2023-04-24T02:50:29.298" v="1891" actId="6549"/>
          <ac:spMkLst>
            <pc:docMk/>
            <pc:sldMk cId="527330304" sldId="366"/>
            <ac:spMk id="6" creationId="{3E30A91C-14E2-5D10-758F-C7379E6A185D}"/>
          </ac:spMkLst>
        </pc:spChg>
        <pc:spChg chg="add mod">
          <ac:chgData name="Evan Scroggs" userId="6592d7cb-7af5-4d0f-84d8-d14875bb53dd" providerId="ADAL" clId="{3A0D0B7C-2BE9-4419-9302-F80A5DE5DD3D}" dt="2023-04-24T02:52:50.085" v="2074" actId="313"/>
          <ac:spMkLst>
            <pc:docMk/>
            <pc:sldMk cId="527330304" sldId="366"/>
            <ac:spMk id="7" creationId="{11C1C016-286D-B599-3E75-D1693961403F}"/>
          </ac:spMkLst>
        </pc:spChg>
        <pc:picChg chg="add mod">
          <ac:chgData name="Evan Scroggs" userId="6592d7cb-7af5-4d0f-84d8-d14875bb53dd" providerId="ADAL" clId="{3A0D0B7C-2BE9-4419-9302-F80A5DE5DD3D}" dt="2023-04-24T02:49:47.324" v="1844" actId="14100"/>
          <ac:picMkLst>
            <pc:docMk/>
            <pc:sldMk cId="527330304" sldId="366"/>
            <ac:picMk id="5" creationId="{EE646E04-1703-CC68-C8FA-85E34F0503CE}"/>
          </ac:picMkLst>
        </pc:picChg>
        <pc:picChg chg="del">
          <ac:chgData name="Evan Scroggs" userId="6592d7cb-7af5-4d0f-84d8-d14875bb53dd" providerId="ADAL" clId="{3A0D0B7C-2BE9-4419-9302-F80A5DE5DD3D}" dt="2023-04-24T02:47:22.144" v="1832" actId="478"/>
          <ac:picMkLst>
            <pc:docMk/>
            <pc:sldMk cId="527330304" sldId="366"/>
            <ac:picMk id="10" creationId="{868FD1D4-3815-573E-0F31-6E4C3C087409}"/>
          </ac:picMkLst>
        </pc:picChg>
        <pc:picChg chg="del">
          <ac:chgData name="Evan Scroggs" userId="6592d7cb-7af5-4d0f-84d8-d14875bb53dd" providerId="ADAL" clId="{3A0D0B7C-2BE9-4419-9302-F80A5DE5DD3D}" dt="2023-04-24T02:47:24.110" v="1833" actId="478"/>
          <ac:picMkLst>
            <pc:docMk/>
            <pc:sldMk cId="527330304" sldId="366"/>
            <ac:picMk id="13" creationId="{E22F4916-9EB0-3F75-CECE-CB3C4F1A77BF}"/>
          </ac:picMkLst>
        </pc:picChg>
        <pc:inkChg chg="del">
          <ac:chgData name="Evan Scroggs" userId="6592d7cb-7af5-4d0f-84d8-d14875bb53dd" providerId="ADAL" clId="{3A0D0B7C-2BE9-4419-9302-F80A5DE5DD3D}" dt="2023-04-24T02:47:28.910" v="1835" actId="478"/>
          <ac:inkMkLst>
            <pc:docMk/>
            <pc:sldMk cId="527330304" sldId="366"/>
            <ac:inkMk id="2" creationId="{602A2BB4-F3A6-50A7-3FE0-DE09A10FB6C3}"/>
          </ac:inkMkLst>
        </pc:inkChg>
        <pc:inkChg chg="del">
          <ac:chgData name="Evan Scroggs" userId="6592d7cb-7af5-4d0f-84d8-d14875bb53dd" providerId="ADAL" clId="{3A0D0B7C-2BE9-4419-9302-F80A5DE5DD3D}" dt="2023-04-24T02:47:26.534" v="1834" actId="478"/>
          <ac:inkMkLst>
            <pc:docMk/>
            <pc:sldMk cId="527330304" sldId="366"/>
            <ac:inkMk id="3" creationId="{2931BB8D-3E86-FE5E-20E9-4B14FE15725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2T12:01:58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1 107,'12'-1,"1"-1,-1 0,0-1,13-4,12-3,29-2,134-5,70 17,-104 2,-139-3,0-2,29-6,45-4,-2 14,105 14,-74-3,-17-2,92 5,236-17,183 4,-408 13,241 50,-261-32,340 14,-497-47,450 12,392 1,-546-16,-100 17,-7 0,-122-13,0-5,175-28,-247 25,431-76,-334 66,207 0,661 18,-961 1,-1 2,0 1,0 2,67 22,-74-20,19 1,1-2,1-2,-1-2,1-3,59-5,4 1,270 16,15 1,530-14,-851-4,84-15,-131 15,-2-2,46-14,-53 13,1 1,-1 1,40-4,97 6,-96 4,0-2,-1-4,108-20,-126 16,0 2,70-1,22-3,158-15,207 14,-315 14,-166-3,-1-1,35-8,27-3,67 12,-84 2,101-11,-20-4,252 9,-206 8,-138-3,0 1,76 14,-91-11,0 0,74-4,-79-2,1 2,-1 1,1 2,36 7,-47-4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2T12:02:06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6559 54,'-448'0,"424"-1,1-1,-30-7,-39-4,-72 14,-50-3,122-11,60 7,-58-2,-888 9,933 1,-57 10,56-6,-52 2,-636-9,685 3,-61 11,15-1,-128 13,192-20,-55 16,62-13,0-2,0-1,0-1,-26 1,20-5,0 2,1 1,-30 6,-134 18,-17-1,126-17,-1-4,-99-7,50 0,99 1,-1 3,0 0,-43 10,29-4,-1-3,1-2,-83-6,27 0,24 2,-116-18,66 11,90 7,-70-11,68 4,20 5,0-1,1-1,0-2,0 0,-35-17,45 18,-1 0,0 2,0-1,0 2,0 0,0 0,-1 1,1 1,-16 1,2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26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0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90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59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85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0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95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96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8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4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81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4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39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37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79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62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12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58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1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25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6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22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4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29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24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68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67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89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78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66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74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0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05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426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501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74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4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58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1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03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378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71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4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08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8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4/20/2023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scroggs@lee-associates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scroggs@lee-associate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SIOR,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Managing Principal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Lee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escroggs@lee-associates.com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776D1-27FD-4ACE-B5BA-CC5A2D8CE52D}"/>
              </a:ext>
            </a:extLst>
          </p:cNvPr>
          <p:cNvSpPr txBox="1"/>
          <p:nvPr/>
        </p:nvSpPr>
        <p:spPr>
          <a:xfrm>
            <a:off x="107254" y="-114297"/>
            <a:ext cx="4184009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Flex Space </a:t>
            </a:r>
            <a:r>
              <a:rPr lang="en-US" sz="1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3" name="Picture 2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7A007CB5-0BAB-B981-6588-82695166E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14807"/>
          <a:stretch/>
        </p:blipFill>
        <p:spPr>
          <a:xfrm>
            <a:off x="20741" y="872738"/>
            <a:ext cx="10193301" cy="59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</a:t>
            </a:r>
          </a:p>
        </p:txBody>
      </p:sp>
    </p:spTree>
    <p:extLst>
      <p:ext uri="{BB962C8B-B14F-4D97-AF65-F5344CB8AC3E}">
        <p14:creationId xmlns:p14="http://schemas.microsoft.com/office/powerpoint/2010/main" val="400042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00227-D878-40AD-968F-8C5085C6A5B5}"/>
              </a:ext>
            </a:extLst>
          </p:cNvPr>
          <p:cNvSpPr txBox="1"/>
          <p:nvPr/>
        </p:nvSpPr>
        <p:spPr>
          <a:xfrm>
            <a:off x="415412" y="367336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Record Low Vacancy Rate (2.9%) reached in Q2 of 2022.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National Vacancy Rate was 3.3% at the end 2022.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Seven straight quarters of declining vacancy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Four consecutive quarters of record setting vacancy.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477.3M SF of net absorption. (2021:561.4M)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495M SF of completions – an all time high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682.6M SF currently under construction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18.6% rent growth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are still low and not keeping pace with rising interest rate. </a:t>
            </a:r>
          </a:p>
        </p:txBody>
      </p:sp>
    </p:spTree>
    <p:extLst>
      <p:ext uri="{BB962C8B-B14F-4D97-AF65-F5344CB8AC3E}">
        <p14:creationId xmlns:p14="http://schemas.microsoft.com/office/powerpoint/2010/main" val="39099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D7B692-EAE8-DD41-E0F6-57C8CBC5D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6"/>
          <a:stretch/>
        </p:blipFill>
        <p:spPr>
          <a:xfrm>
            <a:off x="-1" y="-1"/>
            <a:ext cx="4250987" cy="6767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42FE8-97C5-62B5-2CD3-AC7F317AD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649" y="218644"/>
            <a:ext cx="9151660" cy="4462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2DD9FE1-6AA8-4078-A2CA-4076D12F60EE}"/>
              </a:ext>
            </a:extLst>
          </p:cNvPr>
          <p:cNvSpPr/>
          <p:nvPr/>
        </p:nvSpPr>
        <p:spPr>
          <a:xfrm>
            <a:off x="4177091" y="2507821"/>
            <a:ext cx="609536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6F22-CB9B-4355-AF3E-49A693B83660}"/>
              </a:ext>
            </a:extLst>
          </p:cNvPr>
          <p:cNvSpPr/>
          <p:nvPr/>
        </p:nvSpPr>
        <p:spPr>
          <a:xfrm>
            <a:off x="4177091" y="3105977"/>
            <a:ext cx="609536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02C124-B488-447C-9E06-0E2A42B1C422}"/>
              </a:ext>
            </a:extLst>
          </p:cNvPr>
          <p:cNvSpPr/>
          <p:nvPr/>
        </p:nvSpPr>
        <p:spPr>
          <a:xfrm>
            <a:off x="3745767" y="3314551"/>
            <a:ext cx="1138990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48F10-0FA8-04C3-AA58-762F85E8CBD2}"/>
              </a:ext>
            </a:extLst>
          </p:cNvPr>
          <p:cNvSpPr txBox="1"/>
          <p:nvPr/>
        </p:nvSpPr>
        <p:spPr>
          <a:xfrm>
            <a:off x="9328923" y="2450037"/>
            <a:ext cx="8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507M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9D19E-0540-2A66-D58A-C8950DE3135B}"/>
              </a:ext>
            </a:extLst>
          </p:cNvPr>
          <p:cNvSpPr txBox="1"/>
          <p:nvPr/>
        </p:nvSpPr>
        <p:spPr>
          <a:xfrm>
            <a:off x="9644715" y="3004551"/>
            <a:ext cx="739302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647M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F93513-0C9F-FDE9-9C9C-FF5566965CA6}"/>
              </a:ext>
            </a:extLst>
          </p:cNvPr>
          <p:cNvCxnSpPr>
            <a:cxnSpLocks/>
          </p:cNvCxnSpPr>
          <p:nvPr/>
        </p:nvCxnSpPr>
        <p:spPr>
          <a:xfrm flipV="1">
            <a:off x="7161663" y="2634703"/>
            <a:ext cx="2089429" cy="13555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742554-FD7E-9382-156D-32DE38B9E66A}"/>
              </a:ext>
            </a:extLst>
          </p:cNvPr>
          <p:cNvCxnSpPr>
            <a:cxnSpLocks/>
          </p:cNvCxnSpPr>
          <p:nvPr/>
        </p:nvCxnSpPr>
        <p:spPr>
          <a:xfrm flipV="1">
            <a:off x="7803277" y="3194240"/>
            <a:ext cx="1743308" cy="21199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FA1BE3-5885-CD23-CE6D-51CFF47EC0B5}"/>
              </a:ext>
            </a:extLst>
          </p:cNvPr>
          <p:cNvCxnSpPr>
            <a:cxnSpLocks/>
          </p:cNvCxnSpPr>
          <p:nvPr/>
        </p:nvCxnSpPr>
        <p:spPr>
          <a:xfrm>
            <a:off x="8342339" y="3422146"/>
            <a:ext cx="1204246" cy="0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B7B565-9D9A-3E99-5987-427E4E04DAA5}"/>
              </a:ext>
            </a:extLst>
          </p:cNvPr>
          <p:cNvSpPr txBox="1"/>
          <p:nvPr/>
        </p:nvSpPr>
        <p:spPr>
          <a:xfrm>
            <a:off x="9644715" y="3263838"/>
            <a:ext cx="739302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757M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9FD099-48B3-5241-901E-D4E26CB9C231}"/>
              </a:ext>
            </a:extLst>
          </p:cNvPr>
          <p:cNvSpPr txBox="1"/>
          <p:nvPr/>
        </p:nvSpPr>
        <p:spPr>
          <a:xfrm>
            <a:off x="0" y="109322"/>
            <a:ext cx="1631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Baton Rouge – 36.58M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CE5FBC-18E6-66A7-4ACB-30783BA67670}"/>
              </a:ext>
            </a:extLst>
          </p:cNvPr>
          <p:cNvCxnSpPr>
            <a:cxnSpLocks/>
          </p:cNvCxnSpPr>
          <p:nvPr/>
        </p:nvCxnSpPr>
        <p:spPr>
          <a:xfrm>
            <a:off x="361328" y="395932"/>
            <a:ext cx="1335667" cy="0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5F0091C-EE8E-3422-59E3-66E30714EE28}"/>
              </a:ext>
            </a:extLst>
          </p:cNvPr>
          <p:cNvSpPr txBox="1"/>
          <p:nvPr/>
        </p:nvSpPr>
        <p:spPr>
          <a:xfrm>
            <a:off x="3745767" y="4613189"/>
            <a:ext cx="6686001" cy="188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Dallas – 48M in new construction deliveries in 2022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Atlanta – 45M in new construction deliveries in 2022 </a:t>
            </a:r>
          </a:p>
        </p:txBody>
      </p:sp>
    </p:spTree>
    <p:extLst>
      <p:ext uri="{BB962C8B-B14F-4D97-AF65-F5344CB8AC3E}">
        <p14:creationId xmlns:p14="http://schemas.microsoft.com/office/powerpoint/2010/main" val="41129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3" grpId="0"/>
      <p:bldP spid="14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08191-7C5C-4658-A12B-0D3837C56A2C}"/>
              </a:ext>
            </a:extLst>
          </p:cNvPr>
          <p:cNvSpPr txBox="1"/>
          <p:nvPr/>
        </p:nvSpPr>
        <p:spPr>
          <a:xfrm>
            <a:off x="79782" y="134567"/>
            <a:ext cx="8125103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National Vacancy and Rent Trends  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0432812-858F-48DC-3227-9F115A67E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552"/>
            <a:ext cx="10386684" cy="51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579D165-61E7-B49C-262E-0ED27506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6"/>
          <a:stretch/>
        </p:blipFill>
        <p:spPr>
          <a:xfrm>
            <a:off x="163817" y="1157591"/>
            <a:ext cx="11193345" cy="52237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New Leasing Activity   </a:t>
            </a:r>
          </a:p>
        </p:txBody>
      </p:sp>
    </p:spTree>
    <p:extLst>
      <p:ext uri="{BB962C8B-B14F-4D97-AF65-F5344CB8AC3E}">
        <p14:creationId xmlns:p14="http://schemas.microsoft.com/office/powerpoint/2010/main" val="2845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7975C17-DFF4-1019-CC50-A13030633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68"/>
            <a:ext cx="11900570" cy="619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Leasing Activity Trend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5346A-2AF7-90EB-B236-845437F4B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" y="1019158"/>
            <a:ext cx="11623737" cy="45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1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Leasing Activity Trend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7C5AD-81FE-2398-D84B-FF3714C5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3" y="737142"/>
            <a:ext cx="11880294" cy="5781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0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451F6-B025-49F0-B7C4-0E2366BFC653}"/>
              </a:ext>
            </a:extLst>
          </p:cNvPr>
          <p:cNvSpPr txBox="1"/>
          <p:nvPr/>
        </p:nvSpPr>
        <p:spPr>
          <a:xfrm>
            <a:off x="-1068949" y="-62389"/>
            <a:ext cx="915975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Transaction Volume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D0549B-31FA-D839-6810-265D6E6C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5017"/>
            <a:ext cx="8949447" cy="60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0434" y="1475795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Evan Scroggs, SIOR,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Chairman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Lee &amp; Associates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Scot Guidry,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Mike Falgoust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Todd Pevey, MPA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St. John Properties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, CCIM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 Commercial Properties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534247" y="1475795"/>
            <a:ext cx="41529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Brent Garrett, CCIM, SIOR 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David Lakvold, MAI, SRA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The Lakvold Group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Alex McCollam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</a:rPr>
              <a:t>NAI Latter &amp; Blum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Lance Ginn, CCIM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 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07003" y="0"/>
            <a:ext cx="11833363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D85A39B2-B7EA-4270-9F47-1976B8AA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5684" cy="6860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749CE-312F-64E3-7E48-472EADBDA710}"/>
              </a:ext>
            </a:extLst>
          </p:cNvPr>
          <p:cNvSpPr txBox="1"/>
          <p:nvPr/>
        </p:nvSpPr>
        <p:spPr>
          <a:xfrm>
            <a:off x="6096000" y="256952"/>
            <a:ext cx="5844366" cy="511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Largest REIT in the world is PROLOGIS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Only own industrial assets – primarily distribution warehouse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$116.4B was prior to the $23B Duke acquisition.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Real Estate has evolved into a/the preferred asset class for institutional capital.  </a:t>
            </a:r>
          </a:p>
        </p:txBody>
      </p:sp>
    </p:spTree>
    <p:extLst>
      <p:ext uri="{BB962C8B-B14F-4D97-AF65-F5344CB8AC3E}">
        <p14:creationId xmlns:p14="http://schemas.microsoft.com/office/powerpoint/2010/main" val="32967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 </a:t>
            </a:r>
          </a:p>
        </p:txBody>
      </p:sp>
    </p:spTree>
    <p:extLst>
      <p:ext uri="{BB962C8B-B14F-4D97-AF65-F5344CB8AC3E}">
        <p14:creationId xmlns:p14="http://schemas.microsoft.com/office/powerpoint/2010/main" val="31684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540847" y="811429"/>
            <a:ext cx="10248039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Second Consecutive Year with Record Low Vacancy Rate (1.97%)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Nearly 5.0M SF of net absorption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Less than 100K SF under construction at the end of 2022.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are still compressed, and good assets are still hard to find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Chronically underbuilt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are seeing significant increases. </a:t>
            </a:r>
          </a:p>
        </p:txBody>
      </p:sp>
    </p:spTree>
    <p:extLst>
      <p:ext uri="{BB962C8B-B14F-4D97-AF65-F5344CB8AC3E}">
        <p14:creationId xmlns:p14="http://schemas.microsoft.com/office/powerpoint/2010/main" val="10116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1F3E3-0B44-4B9D-A1A2-02C560B29E4D}"/>
              </a:ext>
            </a:extLst>
          </p:cNvPr>
          <p:cNvSpPr txBox="1"/>
          <p:nvPr/>
        </p:nvSpPr>
        <p:spPr>
          <a:xfrm>
            <a:off x="-164757" y="-62773"/>
            <a:ext cx="582415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Vacancy Rate Trends 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DE468A7-7F89-AD47-27D8-F680B1103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r="4068"/>
          <a:stretch/>
        </p:blipFill>
        <p:spPr>
          <a:xfrm>
            <a:off x="251634" y="761591"/>
            <a:ext cx="10256236" cy="58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526857C-604C-A4A2-4546-155983EE8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7916" r="2796" b="6953"/>
          <a:stretch/>
        </p:blipFill>
        <p:spPr>
          <a:xfrm>
            <a:off x="86737" y="654391"/>
            <a:ext cx="10345030" cy="48575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Shape 32">
            <a:extLst>
              <a:ext uri="{FF2B5EF4-FFF2-40B4-BE49-F238E27FC236}">
                <a16:creationId xmlns:a16="http://schemas.microsoft.com/office/drawing/2014/main" id="{E0423C23-8A24-4B73-9CCF-55889BA63A09}"/>
              </a:ext>
            </a:extLst>
          </p:cNvPr>
          <p:cNvSpPr txBox="1">
            <a:spLocks/>
          </p:cNvSpPr>
          <p:nvPr/>
        </p:nvSpPr>
        <p:spPr>
          <a:xfrm>
            <a:off x="89153" y="130017"/>
            <a:ext cx="7942739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spc="30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Historical Vacancy vs. Absorption  </a:t>
            </a:r>
          </a:p>
        </p:txBody>
      </p:sp>
      <p:sp>
        <p:nvSpPr>
          <p:cNvPr id="8" name="Shape 32">
            <a:extLst>
              <a:ext uri="{FF2B5EF4-FFF2-40B4-BE49-F238E27FC236}">
                <a16:creationId xmlns:a16="http://schemas.microsoft.com/office/drawing/2014/main" id="{DA9FF330-436A-40CA-9E6D-AC8191285AB4}"/>
              </a:ext>
            </a:extLst>
          </p:cNvPr>
          <p:cNvSpPr txBox="1">
            <a:spLocks/>
          </p:cNvSpPr>
          <p:nvPr/>
        </p:nvSpPr>
        <p:spPr>
          <a:xfrm>
            <a:off x="153617" y="2082338"/>
            <a:ext cx="1606616" cy="4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 Vacancy </a:t>
            </a:r>
          </a:p>
        </p:txBody>
      </p:sp>
      <p:sp>
        <p:nvSpPr>
          <p:cNvPr id="10" name="Shape 32">
            <a:extLst>
              <a:ext uri="{FF2B5EF4-FFF2-40B4-BE49-F238E27FC236}">
                <a16:creationId xmlns:a16="http://schemas.microsoft.com/office/drawing/2014/main" id="{D3D0B756-498A-4231-8D43-E77E2D0A5AC5}"/>
              </a:ext>
            </a:extLst>
          </p:cNvPr>
          <p:cNvSpPr txBox="1">
            <a:spLocks/>
          </p:cNvSpPr>
          <p:nvPr/>
        </p:nvSpPr>
        <p:spPr>
          <a:xfrm>
            <a:off x="89153" y="4728519"/>
            <a:ext cx="1927654" cy="4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Absorption</a:t>
            </a:r>
          </a:p>
        </p:txBody>
      </p:sp>
    </p:spTree>
    <p:extLst>
      <p:ext uri="{BB962C8B-B14F-4D97-AF65-F5344CB8AC3E}">
        <p14:creationId xmlns:p14="http://schemas.microsoft.com/office/powerpoint/2010/main" val="150096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363C8-15F7-484C-87CE-9DF35E56BDDB}"/>
              </a:ext>
            </a:extLst>
          </p:cNvPr>
          <p:cNvSpPr txBox="1"/>
          <p:nvPr/>
        </p:nvSpPr>
        <p:spPr>
          <a:xfrm>
            <a:off x="-164757" y="-62773"/>
            <a:ext cx="757881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Construction vs. Absorption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6034AC-D2E7-55FD-B6D1-FDA9804CC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55164"/>
              </p:ext>
            </p:extLst>
          </p:nvPr>
        </p:nvGraphicFramePr>
        <p:xfrm>
          <a:off x="251634" y="922638"/>
          <a:ext cx="10180134" cy="5677736"/>
        </p:xfrm>
        <a:graphic>
          <a:graphicData uri="http://schemas.openxmlformats.org/drawingml/2006/table">
            <a:tbl>
              <a:tblPr/>
              <a:tblGrid>
                <a:gridCol w="1480747">
                  <a:extLst>
                    <a:ext uri="{9D8B030D-6E8A-4147-A177-3AD203B41FA5}">
                      <a16:colId xmlns:a16="http://schemas.microsoft.com/office/drawing/2014/main" val="2047383321"/>
                    </a:ext>
                  </a:extLst>
                </a:gridCol>
                <a:gridCol w="3208285">
                  <a:extLst>
                    <a:ext uri="{9D8B030D-6E8A-4147-A177-3AD203B41FA5}">
                      <a16:colId xmlns:a16="http://schemas.microsoft.com/office/drawing/2014/main" val="13735363"/>
                    </a:ext>
                  </a:extLst>
                </a:gridCol>
                <a:gridCol w="2899796">
                  <a:extLst>
                    <a:ext uri="{9D8B030D-6E8A-4147-A177-3AD203B41FA5}">
                      <a16:colId xmlns:a16="http://schemas.microsoft.com/office/drawing/2014/main" val="1051365721"/>
                    </a:ext>
                  </a:extLst>
                </a:gridCol>
                <a:gridCol w="2591306">
                  <a:extLst>
                    <a:ext uri="{9D8B030D-6E8A-4147-A177-3AD203B41FA5}">
                      <a16:colId xmlns:a16="http://schemas.microsoft.com/office/drawing/2014/main" val="2091661346"/>
                    </a:ext>
                  </a:extLst>
                </a:gridCol>
              </a:tblGrid>
              <a:tr h="266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Annual Construction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Annual Absorption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Surplus/Defiecit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70925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738,459.00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671,127.00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67,332.00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30878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969,344.00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1,243,592.00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   (274,248.00)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107906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204,892.00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437,273.00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(232,381.00)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340155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2,122,199.00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844,813.00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1,277,386.00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330760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533,752.00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2,001,049.00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(1,467,297.00)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06844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478,433.00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78,882.00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399,551.00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903176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684,459.00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986,982.00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(302,523.00)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309067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843,035.00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577,610.00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265,425.00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17259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4,608,585.00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1,595,482.00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3,013,103.00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185200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286,991.00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4,946,581.00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(4,659,590.00)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15201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Average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1,147,014.90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1,338,339.10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(191,324.20)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65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74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 Growth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251633" y="974004"/>
            <a:ext cx="10248039" cy="373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Lack of supply is driving rental rate increases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This is compounded by rising construction costs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And the triple whammy is rising interest rates leading to higher debt service costs.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new normal - $12.00 - $15.00/SF rates on Office Warehouses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$10.00 - $12.00/SF on Distribution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Will tenants pay???</a:t>
            </a:r>
          </a:p>
        </p:txBody>
      </p:sp>
    </p:spTree>
    <p:extLst>
      <p:ext uri="{BB962C8B-B14F-4D97-AF65-F5344CB8AC3E}">
        <p14:creationId xmlns:p14="http://schemas.microsoft.com/office/powerpoint/2010/main" val="32804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45718" y="-168700"/>
            <a:ext cx="6981520" cy="124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Aging</a:t>
            </a:r>
            <a:r>
              <a:rPr lang="en-US" sz="4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Inventory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3453F69-4A54-9E0B-8081-C23E78025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4" y="1251422"/>
            <a:ext cx="8591152" cy="54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16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7E7738-29C4-7C04-D5A6-BF9667AE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564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D9FB1-1F6D-A13B-AD22-CD18B7E33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2582"/>
            <a:ext cx="12192000" cy="36454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380021" y="1233293"/>
            <a:ext cx="7070558" cy="244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Developing Demand Drivers  </a:t>
            </a:r>
          </a:p>
        </p:txBody>
      </p:sp>
    </p:spTree>
    <p:extLst>
      <p:ext uri="{BB962C8B-B14F-4D97-AF65-F5344CB8AC3E}">
        <p14:creationId xmlns:p14="http://schemas.microsoft.com/office/powerpoint/2010/main" val="303066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-318846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Last Year’s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37917-5C5F-4F26-ECBC-178840D71167}"/>
              </a:ext>
            </a:extLst>
          </p:cNvPr>
          <p:cNvSpPr txBox="1"/>
          <p:nvPr/>
        </p:nvSpPr>
        <p:spPr>
          <a:xfrm>
            <a:off x="284585" y="1317612"/>
            <a:ext cx="11404907" cy="446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Vacancy will fall below 3% possibly lower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Rental rates will continue to increase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Sale Prices will remain high - $120 - $140/SF will become the norm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Cap Rates will remain low but rising interest rates could finally begin to move cap rates up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Headwinds - Construction costs both on new construction and for TI and rising interest rates</a:t>
            </a:r>
          </a:p>
        </p:txBody>
      </p:sp>
    </p:spTree>
    <p:extLst>
      <p:ext uri="{BB962C8B-B14F-4D97-AF65-F5344CB8AC3E}">
        <p14:creationId xmlns:p14="http://schemas.microsoft.com/office/powerpoint/2010/main" val="38750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What’s driving demand?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251633" y="974004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is still the driving force for demand from service and supply companies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crossover and move into off site bulk warehouse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Amazon/e-commerce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Food and Beverage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Healthcare/Medical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Logistics and Distribution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Reshoring of Manufacturing</a:t>
            </a:r>
          </a:p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3" y="91585"/>
            <a:ext cx="10488680" cy="67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8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511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97FE8-79BD-4797-9B3A-FADCBB75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8"/>
          <a:stretch/>
        </p:blipFill>
        <p:spPr>
          <a:xfrm>
            <a:off x="0" y="-1"/>
            <a:ext cx="10554511" cy="68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3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A73FD94E-32FE-4602-99B0-E2311D244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31374" cy="6128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DAFD1A-054A-4EC9-9B79-834E7E3AD89D}"/>
              </a:ext>
            </a:extLst>
          </p:cNvPr>
          <p:cNvSpPr txBox="1"/>
          <p:nvPr/>
        </p:nvSpPr>
        <p:spPr>
          <a:xfrm>
            <a:off x="4188804" y="2056946"/>
            <a:ext cx="291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Amazon – 3,800,000 SF </a:t>
            </a:r>
          </a:p>
        </p:txBody>
      </p:sp>
    </p:spTree>
    <p:extLst>
      <p:ext uri="{BB962C8B-B14F-4D97-AF65-F5344CB8AC3E}">
        <p14:creationId xmlns:p14="http://schemas.microsoft.com/office/powerpoint/2010/main" val="3619757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" name="Picture 2" descr="A picture containing watercraft, transport, shore&#10;&#10;Description automatically generated">
            <a:extLst>
              <a:ext uri="{FF2B5EF4-FFF2-40B4-BE49-F238E27FC236}">
                <a16:creationId xmlns:a16="http://schemas.microsoft.com/office/drawing/2014/main" id="{CD22D7C2-E424-63A9-D845-85FA7FA85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7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22E19D-2DB2-4C7A-99A2-7F7644431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2"/>
          <a:stretch/>
        </p:blipFill>
        <p:spPr>
          <a:xfrm>
            <a:off x="0" y="0"/>
            <a:ext cx="10431768" cy="689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1C2ED-6B2E-49F7-9801-82E4535985EC}"/>
              </a:ext>
            </a:extLst>
          </p:cNvPr>
          <p:cNvSpPr txBox="1"/>
          <p:nvPr/>
        </p:nvSpPr>
        <p:spPr>
          <a:xfrm>
            <a:off x="1354989" y="681227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Frito-Lay – 150,000 SF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Completion: Q1 2023 </a:t>
            </a:r>
          </a:p>
        </p:txBody>
      </p:sp>
    </p:spTree>
    <p:extLst>
      <p:ext uri="{BB962C8B-B14F-4D97-AF65-F5344CB8AC3E}">
        <p14:creationId xmlns:p14="http://schemas.microsoft.com/office/powerpoint/2010/main" val="1379184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4E851428-81D3-3422-42DB-7C50568F0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1C2ED-6B2E-49F7-9801-82E4535985EC}"/>
              </a:ext>
            </a:extLst>
          </p:cNvPr>
          <p:cNvSpPr txBox="1"/>
          <p:nvPr/>
        </p:nvSpPr>
        <p:spPr>
          <a:xfrm>
            <a:off x="1140806" y="516470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Frito-Lay – 150,000 SF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Completed: Q1 2023 </a:t>
            </a:r>
          </a:p>
        </p:txBody>
      </p:sp>
    </p:spTree>
    <p:extLst>
      <p:ext uri="{BB962C8B-B14F-4D97-AF65-F5344CB8AC3E}">
        <p14:creationId xmlns:p14="http://schemas.microsoft.com/office/powerpoint/2010/main" val="2034759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45717" y="-168700"/>
            <a:ext cx="939439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Reshoring of Manufacturing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20145C0-82A5-0B33-22E3-D384F9BB1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r="9875"/>
          <a:stretch/>
        </p:blipFill>
        <p:spPr>
          <a:xfrm>
            <a:off x="87548" y="973729"/>
            <a:ext cx="5777794" cy="5879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6ECF1-B99A-8E30-CEC3-81FCA7012C70}"/>
              </a:ext>
            </a:extLst>
          </p:cNvPr>
          <p:cNvSpPr txBox="1"/>
          <p:nvPr/>
        </p:nvSpPr>
        <p:spPr>
          <a:xfrm>
            <a:off x="6023510" y="975393"/>
            <a:ext cx="6080941" cy="507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Companies looking to bring their manufacturing to North America from China and Southeast Asia.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Stability and certainty are the driving forces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Estimated that 350K jobs have or will be created with </a:t>
            </a:r>
            <a:r>
              <a:rPr lang="en-US" b="1" spc="300" dirty="0" err="1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reshore</a:t>
            </a: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 announcements made to date.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The Golden Triangle and Northern Mexico look to benefit the most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EV, EV components, batteries and microchips</a:t>
            </a:r>
          </a:p>
        </p:txBody>
      </p:sp>
    </p:spTree>
    <p:extLst>
      <p:ext uri="{BB962C8B-B14F-4D97-AF65-F5344CB8AC3E}">
        <p14:creationId xmlns:p14="http://schemas.microsoft.com/office/powerpoint/2010/main" val="29757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FD1D4-3815-573E-0F31-6E4C3C087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613"/>
          <a:stretch/>
        </p:blipFill>
        <p:spPr>
          <a:xfrm>
            <a:off x="0" y="0"/>
            <a:ext cx="10628571" cy="258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2F4916-9EB0-3F75-CECE-CB3C4F1A7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05"/>
          <a:stretch/>
        </p:blipFill>
        <p:spPr>
          <a:xfrm>
            <a:off x="1356739" y="2705318"/>
            <a:ext cx="8369643" cy="41526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2A2BB4-F3A6-50A7-3FE0-DE09A10FB6C3}"/>
                  </a:ext>
                </a:extLst>
              </p14:cNvPr>
              <p14:cNvContentPartPr/>
              <p14:nvPr/>
            </p14:nvContentPartPr>
            <p14:xfrm>
              <a:off x="4467930" y="1488403"/>
              <a:ext cx="5636520" cy="105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2A2BB4-F3A6-50A7-3FE0-DE09A10FB6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290" y="1380403"/>
                <a:ext cx="574416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31BB8D-3E86-FE5E-20E9-4B14FE157250}"/>
                  </a:ext>
                </a:extLst>
              </p14:cNvPr>
              <p14:cNvContentPartPr/>
              <p14:nvPr/>
            </p14:nvContentPartPr>
            <p14:xfrm>
              <a:off x="155490" y="1667683"/>
              <a:ext cx="2361240" cy="87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31BB8D-3E86-FE5E-20E9-4B14FE15725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850" y="1560043"/>
                <a:ext cx="2468880" cy="3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18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EE646E04-1703-CC68-C8FA-85E34F050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4" y="1065228"/>
            <a:ext cx="10298259" cy="5792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0A91C-14E2-5D10-758F-C7379E6A185D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More Manufacturing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1C016-286D-B599-3E75-D1693961403F}"/>
              </a:ext>
            </a:extLst>
          </p:cNvPr>
          <p:cNvSpPr txBox="1"/>
          <p:nvPr/>
        </p:nvSpPr>
        <p:spPr>
          <a:xfrm>
            <a:off x="78501" y="4212581"/>
            <a:ext cx="718956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Skyfall Biologicals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$35M Manufacturing Facility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Manufacturing an insect repellant and a preservative for storing potatoes   </a:t>
            </a:r>
          </a:p>
        </p:txBody>
      </p:sp>
    </p:spTree>
    <p:extLst>
      <p:ext uri="{BB962C8B-B14F-4D97-AF65-F5344CB8AC3E}">
        <p14:creationId xmlns:p14="http://schemas.microsoft.com/office/powerpoint/2010/main" val="52733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94DF5-A6EC-4F15-96A5-57191FC17B8E}"/>
              </a:ext>
            </a:extLst>
          </p:cNvPr>
          <p:cNvSpPr txBox="1"/>
          <p:nvPr/>
        </p:nvSpPr>
        <p:spPr>
          <a:xfrm>
            <a:off x="884292" y="1108715"/>
            <a:ext cx="8592591" cy="530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Defining the Dataset </a:t>
            </a:r>
            <a:r>
              <a:rPr lang="en-US" sz="1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sz="27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Developing Demand Drivers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 Case Study to Consider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Notable Projects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-318846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2023 Industrial Trends  </a:t>
            </a:r>
          </a:p>
        </p:txBody>
      </p:sp>
    </p:spTree>
    <p:extLst>
      <p:ext uri="{BB962C8B-B14F-4D97-AF65-F5344CB8AC3E}">
        <p14:creationId xmlns:p14="http://schemas.microsoft.com/office/powerpoint/2010/main" val="51084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E2938-041E-33C0-57A1-D837833AB06D}"/>
              </a:ext>
            </a:extLst>
          </p:cNvPr>
          <p:cNvSpPr txBox="1"/>
          <p:nvPr/>
        </p:nvSpPr>
        <p:spPr>
          <a:xfrm>
            <a:off x="216534" y="-167036"/>
            <a:ext cx="955976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Case Study – Savannah, GA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7070A-30D4-1768-4A22-A9D0ABBD0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84"/>
            <a:ext cx="10506194" cy="58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9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419D2-3392-4A46-B686-BF702EED6431}"/>
              </a:ext>
            </a:extLst>
          </p:cNvPr>
          <p:cNvSpPr txBox="1"/>
          <p:nvPr/>
        </p:nvSpPr>
        <p:spPr>
          <a:xfrm>
            <a:off x="183730" y="872739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MSA of 400K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100M SF of Warehouse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15M SF delivered in 2022 alone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Sub 3.0% Vacancy Rate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 is going on?!?!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Port of Savannah is the economic engine.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</a:t>
            </a:r>
            <a:r>
              <a:rPr lang="en-US" sz="2000" b="1" spc="300" baseline="30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</a:t>
            </a: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most active port in the nation at 5.763M TEU’s in 2022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For comparison, Port of New Orleans moved 433K TEUs in 2022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785BC-D2A5-2BCD-69EF-B6BE0CE37B6F}"/>
              </a:ext>
            </a:extLst>
          </p:cNvPr>
          <p:cNvSpPr txBox="1"/>
          <p:nvPr/>
        </p:nvSpPr>
        <p:spPr>
          <a:xfrm>
            <a:off x="216534" y="-167036"/>
            <a:ext cx="955976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Case Study – Savannah, GA </a:t>
            </a:r>
            <a:endParaRPr lang="en-US" sz="44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785BC-D2A5-2BCD-69EF-B6BE0CE37B6F}"/>
              </a:ext>
            </a:extLst>
          </p:cNvPr>
          <p:cNvSpPr txBox="1"/>
          <p:nvPr/>
        </p:nvSpPr>
        <p:spPr>
          <a:xfrm>
            <a:off x="216534" y="-167036"/>
            <a:ext cx="955976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Case Study – Savannah, GA </a:t>
            </a:r>
            <a:endParaRPr lang="en-US" sz="44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D2C3F-9582-9463-ED19-CE9189AE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5393"/>
            <a:ext cx="8485050" cy="5882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F15F8-F709-CF35-88B0-B90DC7063CC0}"/>
              </a:ext>
            </a:extLst>
          </p:cNvPr>
          <p:cNvSpPr txBox="1"/>
          <p:nvPr/>
        </p:nvSpPr>
        <p:spPr>
          <a:xfrm>
            <a:off x="8551827" y="895665"/>
            <a:ext cx="3321763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Port of Mobile set a record in 2022 for handling 563K TEUs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How can Baton Rouge and Louisiana get in on this action??</a:t>
            </a:r>
          </a:p>
        </p:txBody>
      </p:sp>
    </p:spTree>
    <p:extLst>
      <p:ext uri="{BB962C8B-B14F-4D97-AF65-F5344CB8AC3E}">
        <p14:creationId xmlns:p14="http://schemas.microsoft.com/office/powerpoint/2010/main" val="40083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133662" y="-344358"/>
            <a:ext cx="10565430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08C3D-F9D5-1900-2991-DAA2A550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4" y="1079769"/>
            <a:ext cx="7452672" cy="5641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0DAE3-3DD3-E8C8-DE13-939920BB7F73}"/>
              </a:ext>
            </a:extLst>
          </p:cNvPr>
          <p:cNvSpPr txBox="1"/>
          <p:nvPr/>
        </p:nvSpPr>
        <p:spPr>
          <a:xfrm>
            <a:off x="7540221" y="761397"/>
            <a:ext cx="4400145" cy="627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Private-Public Partnership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Ports of America (NJ Based) and Mediterranean Shipping Company (Geneva, Switzerland)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$1.8T investment; $800B from the state.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 of NOLA Current capacity is 1.0M TEUs annually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LIT has a 2.0M TEU Capacity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spc="300" dirty="0">
              <a:solidFill>
                <a:srgbClr val="3B6D7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C9BF8-21A0-3A20-AD36-2EC856C36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9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97B88-6490-7318-FA62-D7202519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7" r="17684"/>
          <a:stretch/>
        </p:blipFill>
        <p:spPr>
          <a:xfrm>
            <a:off x="0" y="666335"/>
            <a:ext cx="9086511" cy="61916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133662" y="-344358"/>
            <a:ext cx="10565430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43722-8BC8-8823-C7C4-F67A971095A3}"/>
              </a:ext>
            </a:extLst>
          </p:cNvPr>
          <p:cNvSpPr txBox="1"/>
          <p:nvPr/>
        </p:nvSpPr>
        <p:spPr>
          <a:xfrm>
            <a:off x="9086511" y="976111"/>
            <a:ext cx="3017505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1,000 Acres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350-acre container facility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3,500’ wharf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50’ depth from LIT to mouth of river   </a:t>
            </a:r>
          </a:p>
        </p:txBody>
      </p:sp>
    </p:spTree>
    <p:extLst>
      <p:ext uri="{BB962C8B-B14F-4D97-AF65-F5344CB8AC3E}">
        <p14:creationId xmlns:p14="http://schemas.microsoft.com/office/powerpoint/2010/main" val="5090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125761-B04D-BE2F-E749-C03FA6899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88843" cy="68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8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51F0F1-F6E3-A701-EF4C-7689CDCE8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4"/>
          <a:stretch/>
        </p:blipFill>
        <p:spPr>
          <a:xfrm>
            <a:off x="-1" y="0"/>
            <a:ext cx="10029217" cy="68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93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18854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351553" y="63632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But what about supply?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419D2-3392-4A46-B686-BF702EED6431}"/>
              </a:ext>
            </a:extLst>
          </p:cNvPr>
          <p:cNvSpPr txBox="1"/>
          <p:nvPr/>
        </p:nvSpPr>
        <p:spPr>
          <a:xfrm>
            <a:off x="251633" y="955523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Baton Rouge MSA still has a supply problem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Underbuilt annually by 191K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Only 90K under construction at the end of 2022.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10-year average absorption of 1.338M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Very likely the Baton Rouge MSA will still be underbuilt in 2023.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Market could add 1.566M SF of vacant space to be at a 6% vacancy rate.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Some relief may be in sight with a couple of spec projects that broke ground earlier this year. </a:t>
            </a:r>
          </a:p>
        </p:txBody>
      </p:sp>
    </p:spTree>
    <p:extLst>
      <p:ext uri="{BB962C8B-B14F-4D97-AF65-F5344CB8AC3E}">
        <p14:creationId xmlns:p14="http://schemas.microsoft.com/office/powerpoint/2010/main" val="34850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C0C91A-B7F7-D838-EDA1-ACE2E0FD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5541"/>
            <a:ext cx="11722008" cy="6691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16F1F9-DEAB-BA2C-E1F3-845CDA31386B}"/>
              </a:ext>
            </a:extLst>
          </p:cNvPr>
          <p:cNvSpPr txBox="1"/>
          <p:nvPr/>
        </p:nvSpPr>
        <p:spPr>
          <a:xfrm>
            <a:off x="465942" y="410473"/>
            <a:ext cx="4520837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Gateway Industrial Park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 – 218K SF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II – 242K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Q4 of 2023 Delivery on Phase 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Provident Realty Advisors out of Dallas is the developer </a:t>
            </a:r>
          </a:p>
        </p:txBody>
      </p:sp>
    </p:spTree>
    <p:extLst>
      <p:ext uri="{BB962C8B-B14F-4D97-AF65-F5344CB8AC3E}">
        <p14:creationId xmlns:p14="http://schemas.microsoft.com/office/powerpoint/2010/main" val="41181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83569" y="1940258"/>
            <a:ext cx="5670884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The Dataset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5D44A-4551-4393-83A4-D277C13A009D}"/>
              </a:ext>
            </a:extLst>
          </p:cNvPr>
          <p:cNvSpPr txBox="1"/>
          <p:nvPr/>
        </p:nvSpPr>
        <p:spPr>
          <a:xfrm>
            <a:off x="4034590" y="35812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03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outdoor, tree, nature&#10;&#10;Description automatically generated">
            <a:extLst>
              <a:ext uri="{FF2B5EF4-FFF2-40B4-BE49-F238E27FC236}">
                <a16:creationId xmlns:a16="http://schemas.microsoft.com/office/drawing/2014/main" id="{45FC0F3A-A517-3AAD-F936-6B09CBBE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0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grass, outdoor, road, way&#10;&#10;Description automatically generated">
            <a:extLst>
              <a:ext uri="{FF2B5EF4-FFF2-40B4-BE49-F238E27FC236}">
                <a16:creationId xmlns:a16="http://schemas.microsoft.com/office/drawing/2014/main" id="{EA4D9252-B604-33D5-3ECE-2169F5188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31"/>
            <a:ext cx="10431768" cy="586787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211A73-97B7-29A8-C14B-3C4E5E7DB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" y="17159"/>
            <a:ext cx="3619893" cy="972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90D46-C739-9079-235C-E3A0B26677B8}"/>
              </a:ext>
            </a:extLst>
          </p:cNvPr>
          <p:cNvSpPr txBox="1"/>
          <p:nvPr/>
        </p:nvSpPr>
        <p:spPr>
          <a:xfrm>
            <a:off x="103695" y="4297654"/>
            <a:ext cx="6815579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96 Acre Site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Can accommodate up to 1.45M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 – 200K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Q4 of 2023 Delivery on Phase 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Local Developer Chad Brossett</a:t>
            </a:r>
          </a:p>
        </p:txBody>
      </p:sp>
    </p:spTree>
    <p:extLst>
      <p:ext uri="{BB962C8B-B14F-4D97-AF65-F5344CB8AC3E}">
        <p14:creationId xmlns:p14="http://schemas.microsoft.com/office/powerpoint/2010/main" val="3474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95807" y="263719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grass, nature&#10;&#10;Description automatically generated">
            <a:extLst>
              <a:ext uri="{FF2B5EF4-FFF2-40B4-BE49-F238E27FC236}">
                <a16:creationId xmlns:a16="http://schemas.microsoft.com/office/drawing/2014/main" id="{E63D9071-7663-108F-31B9-CC4611BF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6" y="263718"/>
            <a:ext cx="11691394" cy="6576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904BF-0BB7-F585-E962-EAC91F54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399" y="263717"/>
            <a:ext cx="4134801" cy="1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9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595C2-78BA-4B61-8991-31453CCD9238}"/>
              </a:ext>
            </a:extLst>
          </p:cNvPr>
          <p:cNvSpPr txBox="1"/>
          <p:nvPr/>
        </p:nvSpPr>
        <p:spPr>
          <a:xfrm>
            <a:off x="26950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</p:spTree>
    <p:extLst>
      <p:ext uri="{BB962C8B-B14F-4D97-AF65-F5344CB8AC3E}">
        <p14:creationId xmlns:p14="http://schemas.microsoft.com/office/powerpoint/2010/main" val="3867528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FBCA1-F9D0-4FC7-88D5-DAE562DB120D}"/>
              </a:ext>
            </a:extLst>
          </p:cNvPr>
          <p:cNvSpPr txBox="1"/>
          <p:nvPr/>
        </p:nvSpPr>
        <p:spPr>
          <a:xfrm>
            <a:off x="251633" y="828454"/>
            <a:ext cx="11404907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Vacancy will likely rise because it can’t  go much lower.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Should stay below 3%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will continue to increase as new inventory comes online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Sale Prices will remain high - $125 - $150/SF is the norm on newer, well-located product.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Stalemate between Buyers and Sellers not agreeing on market value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More announcements on the economic development front – both Petrochem and manufacturing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15EFF-C39C-484B-93B0-BB2AC8503E70}"/>
              </a:ext>
            </a:extLst>
          </p:cNvPr>
          <p:cNvSpPr txBox="1"/>
          <p:nvPr/>
        </p:nvSpPr>
        <p:spPr>
          <a:xfrm>
            <a:off x="421238" y="241797"/>
            <a:ext cx="808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watch for: </a:t>
            </a:r>
          </a:p>
        </p:txBody>
      </p:sp>
    </p:spTree>
    <p:extLst>
      <p:ext uri="{BB962C8B-B14F-4D97-AF65-F5344CB8AC3E}">
        <p14:creationId xmlns:p14="http://schemas.microsoft.com/office/powerpoint/2010/main" val="7953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5" y="3356879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2" name="Shape 31">
            <a:extLst>
              <a:ext uri="{FF2B5EF4-FFF2-40B4-BE49-F238E27FC236}">
                <a16:creationId xmlns:a16="http://schemas.microsoft.com/office/drawing/2014/main" id="{59B2800E-FDF4-5652-7845-9661384F0410}"/>
              </a:ext>
            </a:extLst>
          </p:cNvPr>
          <p:cNvSpPr txBox="1">
            <a:spLocks/>
          </p:cNvSpPr>
          <p:nvPr/>
        </p:nvSpPr>
        <p:spPr>
          <a:xfrm>
            <a:off x="2209798" y="4887511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SIOR,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Managing Principal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Lee &amp; Associates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escroggs@lee-associates.com</a:t>
            </a: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5D643-C05A-4DCF-B376-F6407FC4C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0" r="16370"/>
          <a:stretch/>
        </p:blipFill>
        <p:spPr>
          <a:xfrm>
            <a:off x="80183" y="359241"/>
            <a:ext cx="8418837" cy="6430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Baton Rouge MSA</a:t>
            </a:r>
            <a:endParaRPr lang="en-US" sz="16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3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A1B95-152F-4BEA-AB06-E20AFB74A69E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Bulk Warehouse/Distribution </a:t>
            </a:r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DE8AB-4FA6-1E65-2181-EEABF4A3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618"/>
            <a:ext cx="10240650" cy="57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83CE7C-EC52-486C-8023-596B0BFF68AA}"/>
              </a:ext>
            </a:extLst>
          </p:cNvPr>
          <p:cNvSpPr txBox="1"/>
          <p:nvPr/>
        </p:nvSpPr>
        <p:spPr>
          <a:xfrm>
            <a:off x="107254" y="71622"/>
            <a:ext cx="4256199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Office-Warehouse</a:t>
            </a:r>
            <a:r>
              <a:rPr lang="en-US" sz="1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5" name="Picture 4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F37742F3-CBC2-773F-DBFB-64B1CD0E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362"/>
            <a:ext cx="10431767" cy="58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4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38CA6-DBEB-44DF-B19A-DF58A5E7894E}"/>
              </a:ext>
            </a:extLst>
          </p:cNvPr>
          <p:cNvSpPr txBox="1"/>
          <p:nvPr/>
        </p:nvSpPr>
        <p:spPr>
          <a:xfrm>
            <a:off x="208548" y="-91748"/>
            <a:ext cx="6096000" cy="80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Office-Warehouse</a:t>
            </a: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56B52-4BF0-0795-AFEF-56A476952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4"/>
          <a:stretch/>
        </p:blipFill>
        <p:spPr>
          <a:xfrm>
            <a:off x="12068" y="1167999"/>
            <a:ext cx="10419700" cy="56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20017</TotalTime>
  <Words>1191</Words>
  <Application>Microsoft Office PowerPoint</Application>
  <PresentationFormat>Widescreen</PresentationFormat>
  <Paragraphs>282</Paragraphs>
  <Slides>55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Evan Scroggs</cp:lastModifiedBy>
  <cp:revision>56</cp:revision>
  <dcterms:created xsi:type="dcterms:W3CDTF">2021-03-26T15:28:04Z</dcterms:created>
  <dcterms:modified xsi:type="dcterms:W3CDTF">2023-04-24T03:27:45Z</dcterms:modified>
</cp:coreProperties>
</file>